
<file path=[Content_Types].xml><?xml version="1.0" encoding="utf-8"?>
<Types xmlns="http://schemas.openxmlformats.org/package/2006/content-types">
  <Default Extension="1"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sldIdLst>
    <p:sldId id="256" r:id="rId2"/>
    <p:sldId id="257" r:id="rId3"/>
    <p:sldId id="260" r:id="rId4"/>
    <p:sldId id="262" r:id="rId5"/>
    <p:sldId id="263" r:id="rId6"/>
    <p:sldId id="264" r:id="rId7"/>
    <p:sldId id="265" r:id="rId8"/>
    <p:sldId id="273" r:id="rId9"/>
    <p:sldId id="274" r:id="rId10"/>
    <p:sldId id="275" r:id="rId11"/>
    <p:sldId id="282" r:id="rId12"/>
    <p:sldId id="283" r:id="rId13"/>
    <p:sldId id="267" r:id="rId14"/>
    <p:sldId id="277" r:id="rId15"/>
    <p:sldId id="278" r:id="rId16"/>
    <p:sldId id="268" r:id="rId17"/>
    <p:sldId id="269" r:id="rId18"/>
    <p:sldId id="270" r:id="rId19"/>
    <p:sldId id="279" r:id="rId20"/>
    <p:sldId id="280" r:id="rId21"/>
    <p:sldId id="284" r:id="rId22"/>
    <p:sldId id="285" r:id="rId23"/>
    <p:sldId id="286" r:id="rId24"/>
    <p:sldId id="287" r:id="rId25"/>
    <p:sldId id="288" r:id="rId26"/>
    <p:sldId id="271" r:id="rId27"/>
    <p:sldId id="258" r:id="rId28"/>
    <p:sldId id="281" r:id="rId29"/>
    <p:sldId id="272" r:id="rId30"/>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E51575-AE49-4F9F-938C-3FDA8009040D}" v="617" dt="2022-01-03T05:21:01.3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70" d="100"/>
          <a:sy n="70" d="100"/>
        </p:scale>
        <p:origin x="738"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nh judy" userId="a274c3e1e887bc18" providerId="LiveId" clId="{6EE51575-AE49-4F9F-938C-3FDA8009040D}"/>
    <pc:docChg chg="undo custSel addSld delSld modSld sldOrd">
      <pc:chgData name="Trinh judy" userId="a274c3e1e887bc18" providerId="LiveId" clId="{6EE51575-AE49-4F9F-938C-3FDA8009040D}" dt="2022-01-03T05:26:19.393" v="2221" actId="20577"/>
      <pc:docMkLst>
        <pc:docMk/>
      </pc:docMkLst>
      <pc:sldChg chg="modSp mod">
        <pc:chgData name="Trinh judy" userId="a274c3e1e887bc18" providerId="LiveId" clId="{6EE51575-AE49-4F9F-938C-3FDA8009040D}" dt="2021-11-25T14:04:31.263" v="22" actId="113"/>
        <pc:sldMkLst>
          <pc:docMk/>
          <pc:sldMk cId="1384034249" sldId="257"/>
        </pc:sldMkLst>
        <pc:graphicFrameChg chg="modGraphic">
          <ac:chgData name="Trinh judy" userId="a274c3e1e887bc18" providerId="LiveId" clId="{6EE51575-AE49-4F9F-938C-3FDA8009040D}" dt="2021-11-25T14:04:31.263" v="22" actId="113"/>
          <ac:graphicFrameMkLst>
            <pc:docMk/>
            <pc:sldMk cId="1384034249" sldId="257"/>
            <ac:graphicFrameMk id="8" creationId="{F4E1CA88-1B53-4C4C-93F9-49B7372EE794}"/>
          </ac:graphicFrameMkLst>
        </pc:graphicFrameChg>
      </pc:sldChg>
      <pc:sldChg chg="addSp delSp modSp mod">
        <pc:chgData name="Trinh judy" userId="a274c3e1e887bc18" providerId="LiveId" clId="{6EE51575-AE49-4F9F-938C-3FDA8009040D}" dt="2021-12-27T11:19:34.093" v="84" actId="166"/>
        <pc:sldMkLst>
          <pc:docMk/>
          <pc:sldMk cId="814484921" sldId="258"/>
        </pc:sldMkLst>
        <pc:picChg chg="del">
          <ac:chgData name="Trinh judy" userId="a274c3e1e887bc18" providerId="LiveId" clId="{6EE51575-AE49-4F9F-938C-3FDA8009040D}" dt="2021-12-27T11:19:17.846" v="82" actId="478"/>
          <ac:picMkLst>
            <pc:docMk/>
            <pc:sldMk cId="814484921" sldId="258"/>
            <ac:picMk id="3" creationId="{79E6F395-8469-47AF-9A63-95A42D5BB576}"/>
          </ac:picMkLst>
        </pc:picChg>
        <pc:picChg chg="add">
          <ac:chgData name="Trinh judy" userId="a274c3e1e887bc18" providerId="LiveId" clId="{6EE51575-AE49-4F9F-938C-3FDA8009040D}" dt="2021-12-27T11:19:19.470" v="83" actId="22"/>
          <ac:picMkLst>
            <pc:docMk/>
            <pc:sldMk cId="814484921" sldId="258"/>
            <ac:picMk id="4" creationId="{A8F4EE12-FAA0-4DC0-8572-A096DF2A9B81}"/>
          </ac:picMkLst>
        </pc:picChg>
        <pc:picChg chg="ord">
          <ac:chgData name="Trinh judy" userId="a274c3e1e887bc18" providerId="LiveId" clId="{6EE51575-AE49-4F9F-938C-3FDA8009040D}" dt="2021-12-27T11:19:34.093" v="84" actId="166"/>
          <ac:picMkLst>
            <pc:docMk/>
            <pc:sldMk cId="814484921" sldId="258"/>
            <ac:picMk id="20" creationId="{35B2589F-F18B-4AA8-9213-10B00B778236}"/>
          </ac:picMkLst>
        </pc:picChg>
      </pc:sldChg>
      <pc:sldChg chg="modSp mod">
        <pc:chgData name="Trinh judy" userId="a274c3e1e887bc18" providerId="LiveId" clId="{6EE51575-AE49-4F9F-938C-3FDA8009040D}" dt="2022-01-03T05:26:19.393" v="2221" actId="20577"/>
        <pc:sldMkLst>
          <pc:docMk/>
          <pc:sldMk cId="823214895" sldId="263"/>
        </pc:sldMkLst>
        <pc:spChg chg="mod">
          <ac:chgData name="Trinh judy" userId="a274c3e1e887bc18" providerId="LiveId" clId="{6EE51575-AE49-4F9F-938C-3FDA8009040D}" dt="2022-01-03T05:26:19.393" v="2221" actId="20577"/>
          <ac:spMkLst>
            <pc:docMk/>
            <pc:sldMk cId="823214895" sldId="263"/>
            <ac:spMk id="8" creationId="{C462B5D7-C5BE-4B9E-A8CB-735C3F6AF086}"/>
          </ac:spMkLst>
        </pc:spChg>
      </pc:sldChg>
      <pc:sldChg chg="addSp delSp modSp mod">
        <pc:chgData name="Trinh judy" userId="a274c3e1e887bc18" providerId="LiveId" clId="{6EE51575-AE49-4F9F-938C-3FDA8009040D}" dt="2021-12-27T11:31:27.577" v="244" actId="14100"/>
        <pc:sldMkLst>
          <pc:docMk/>
          <pc:sldMk cId="1158120652" sldId="265"/>
        </pc:sldMkLst>
        <pc:spChg chg="mod">
          <ac:chgData name="Trinh judy" userId="a274c3e1e887bc18" providerId="LiveId" clId="{6EE51575-AE49-4F9F-938C-3FDA8009040D}" dt="2021-12-27T11:21:45.493" v="135" actId="20577"/>
          <ac:spMkLst>
            <pc:docMk/>
            <pc:sldMk cId="1158120652" sldId="265"/>
            <ac:spMk id="2" creationId="{983A70E9-BB2D-4859-BB33-4434E113B867}"/>
          </ac:spMkLst>
        </pc:spChg>
        <pc:spChg chg="add mod">
          <ac:chgData name="Trinh judy" userId="a274c3e1e887bc18" providerId="LiveId" clId="{6EE51575-AE49-4F9F-938C-3FDA8009040D}" dt="2021-12-27T11:29:22.681" v="238" actId="1076"/>
          <ac:spMkLst>
            <pc:docMk/>
            <pc:sldMk cId="1158120652" sldId="265"/>
            <ac:spMk id="8" creationId="{493FF1A8-BAC5-4463-85A4-9651C422BDC7}"/>
          </ac:spMkLst>
        </pc:spChg>
        <pc:spChg chg="add mod">
          <ac:chgData name="Trinh judy" userId="a274c3e1e887bc18" providerId="LiveId" clId="{6EE51575-AE49-4F9F-938C-3FDA8009040D}" dt="2021-12-27T11:29:33.338" v="239" actId="1076"/>
          <ac:spMkLst>
            <pc:docMk/>
            <pc:sldMk cId="1158120652" sldId="265"/>
            <ac:spMk id="9" creationId="{719EED12-B3CA-4640-A972-A62A1FA408CE}"/>
          </ac:spMkLst>
        </pc:spChg>
        <pc:picChg chg="add del mod">
          <ac:chgData name="Trinh judy" userId="a274c3e1e887bc18" providerId="LiveId" clId="{6EE51575-AE49-4F9F-938C-3FDA8009040D}" dt="2021-12-27T11:20:56.339" v="86" actId="478"/>
          <ac:picMkLst>
            <pc:docMk/>
            <pc:sldMk cId="1158120652" sldId="265"/>
            <ac:picMk id="4" creationId="{CAAE8007-6773-42F3-A6D6-64E1440309AC}"/>
          </ac:picMkLst>
        </pc:picChg>
        <pc:picChg chg="ord">
          <ac:chgData name="Trinh judy" userId="a274c3e1e887bc18" providerId="LiveId" clId="{6EE51575-AE49-4F9F-938C-3FDA8009040D}" dt="2021-12-27T11:18:57.832" v="81" actId="166"/>
          <ac:picMkLst>
            <pc:docMk/>
            <pc:sldMk cId="1158120652" sldId="265"/>
            <ac:picMk id="5" creationId="{10153849-51A1-4193-A045-5145305FF5ED}"/>
          </ac:picMkLst>
        </pc:picChg>
        <pc:picChg chg="add mod">
          <ac:chgData name="Trinh judy" userId="a274c3e1e887bc18" providerId="LiveId" clId="{6EE51575-AE49-4F9F-938C-3FDA8009040D}" dt="2021-12-27T11:28:57.470" v="235" actId="14100"/>
          <ac:picMkLst>
            <pc:docMk/>
            <pc:sldMk cId="1158120652" sldId="265"/>
            <ac:picMk id="7" creationId="{2BE4CF17-7980-4E2F-BB2E-1B20516FDF3D}"/>
          </ac:picMkLst>
        </pc:picChg>
        <pc:picChg chg="add mod">
          <ac:chgData name="Trinh judy" userId="a274c3e1e887bc18" providerId="LiveId" clId="{6EE51575-AE49-4F9F-938C-3FDA8009040D}" dt="2021-12-27T11:29:14.989" v="237" actId="1076"/>
          <ac:picMkLst>
            <pc:docMk/>
            <pc:sldMk cId="1158120652" sldId="265"/>
            <ac:picMk id="10" creationId="{EFC967B1-08EC-46FF-8283-1FE15031A63A}"/>
          </ac:picMkLst>
        </pc:picChg>
        <pc:picChg chg="del">
          <ac:chgData name="Trinh judy" userId="a274c3e1e887bc18" providerId="LiveId" clId="{6EE51575-AE49-4F9F-938C-3FDA8009040D}" dt="2021-12-27T11:18:01.151" v="75" actId="478"/>
          <ac:picMkLst>
            <pc:docMk/>
            <pc:sldMk cId="1158120652" sldId="265"/>
            <ac:picMk id="1026" creationId="{7D885286-D5F5-4BDF-A047-86D7A3644862}"/>
          </ac:picMkLst>
        </pc:picChg>
        <pc:cxnChg chg="add mod">
          <ac:chgData name="Trinh judy" userId="a274c3e1e887bc18" providerId="LiveId" clId="{6EE51575-AE49-4F9F-938C-3FDA8009040D}" dt="2021-12-27T11:30:50.800" v="242" actId="13822"/>
          <ac:cxnSpMkLst>
            <pc:docMk/>
            <pc:sldMk cId="1158120652" sldId="265"/>
            <ac:cxnSpMk id="11" creationId="{8DD55093-50D1-4505-863E-55A10AAEC9D4}"/>
          </ac:cxnSpMkLst>
        </pc:cxnChg>
        <pc:cxnChg chg="add mod">
          <ac:chgData name="Trinh judy" userId="a274c3e1e887bc18" providerId="LiveId" clId="{6EE51575-AE49-4F9F-938C-3FDA8009040D}" dt="2021-12-27T11:31:27.577" v="244" actId="14100"/>
          <ac:cxnSpMkLst>
            <pc:docMk/>
            <pc:sldMk cId="1158120652" sldId="265"/>
            <ac:cxnSpMk id="13" creationId="{2BAE5DAF-B3BF-40A3-A7F3-DDFB77EA9857}"/>
          </ac:cxnSpMkLst>
        </pc:cxnChg>
      </pc:sldChg>
      <pc:sldChg chg="addSp delSp modSp del mod">
        <pc:chgData name="Trinh judy" userId="a274c3e1e887bc18" providerId="LiveId" clId="{6EE51575-AE49-4F9F-938C-3FDA8009040D}" dt="2021-12-27T11:56:39.901" v="470" actId="2696"/>
        <pc:sldMkLst>
          <pc:docMk/>
          <pc:sldMk cId="4151427970" sldId="266"/>
        </pc:sldMkLst>
        <pc:spChg chg="mod">
          <ac:chgData name="Trinh judy" userId="a274c3e1e887bc18" providerId="LiveId" clId="{6EE51575-AE49-4F9F-938C-3FDA8009040D}" dt="2021-11-25T14:00:41.687" v="8" actId="1076"/>
          <ac:spMkLst>
            <pc:docMk/>
            <pc:sldMk cId="4151427970" sldId="266"/>
            <ac:spMk id="2" creationId="{983A70E9-BB2D-4859-BB33-4434E113B867}"/>
          </ac:spMkLst>
        </pc:spChg>
        <pc:spChg chg="mod">
          <ac:chgData name="Trinh judy" userId="a274c3e1e887bc18" providerId="LiveId" clId="{6EE51575-AE49-4F9F-938C-3FDA8009040D}" dt="2021-12-03T12:20:06.416" v="34" actId="1076"/>
          <ac:spMkLst>
            <pc:docMk/>
            <pc:sldMk cId="4151427970" sldId="266"/>
            <ac:spMk id="5" creationId="{1D12F4C8-D83A-4F8E-B425-327F95DE0670}"/>
          </ac:spMkLst>
        </pc:spChg>
        <pc:picChg chg="add mod">
          <ac:chgData name="Trinh judy" userId="a274c3e1e887bc18" providerId="LiveId" clId="{6EE51575-AE49-4F9F-938C-3FDA8009040D}" dt="2021-12-03T12:19:57.269" v="33" actId="1076"/>
          <ac:picMkLst>
            <pc:docMk/>
            <pc:sldMk cId="4151427970" sldId="266"/>
            <ac:picMk id="4" creationId="{2DAB49E2-72A5-4AF8-9AFA-FFADADC462C5}"/>
          </ac:picMkLst>
        </pc:picChg>
        <pc:picChg chg="del">
          <ac:chgData name="Trinh judy" userId="a274c3e1e887bc18" providerId="LiveId" clId="{6EE51575-AE49-4F9F-938C-3FDA8009040D}" dt="2021-11-25T13:59:29.042" v="0" actId="478"/>
          <ac:picMkLst>
            <pc:docMk/>
            <pc:sldMk cId="4151427970" sldId="266"/>
            <ac:picMk id="4" creationId="{F35208AF-A1EC-48C5-9E3C-53D2D46502F7}"/>
          </ac:picMkLst>
        </pc:picChg>
        <pc:picChg chg="add del mod">
          <ac:chgData name="Trinh judy" userId="a274c3e1e887bc18" providerId="LiveId" clId="{6EE51575-AE49-4F9F-938C-3FDA8009040D}" dt="2021-11-25T13:59:45.689" v="2" actId="478"/>
          <ac:picMkLst>
            <pc:docMk/>
            <pc:sldMk cId="4151427970" sldId="266"/>
            <ac:picMk id="6" creationId="{C09D6EF6-FC72-4F4E-BB49-7CC0DDD5E247}"/>
          </ac:picMkLst>
        </pc:picChg>
        <pc:picChg chg="mod ord">
          <ac:chgData name="Trinh judy" userId="a274c3e1e887bc18" providerId="LiveId" clId="{6EE51575-AE49-4F9F-938C-3FDA8009040D}" dt="2021-12-03T12:19:32.269" v="31" actId="166"/>
          <ac:picMkLst>
            <pc:docMk/>
            <pc:sldMk cId="4151427970" sldId="266"/>
            <ac:picMk id="7" creationId="{D5587E66-A403-4328-AA30-431420FECC21}"/>
          </ac:picMkLst>
        </pc:picChg>
        <pc:picChg chg="add del mod">
          <ac:chgData name="Trinh judy" userId="a274c3e1e887bc18" providerId="LiveId" clId="{6EE51575-AE49-4F9F-938C-3FDA8009040D}" dt="2021-12-03T12:18:44.128" v="24" actId="478"/>
          <ac:picMkLst>
            <pc:docMk/>
            <pc:sldMk cId="4151427970" sldId="266"/>
            <ac:picMk id="8" creationId="{09508905-1CE1-40F3-B6AA-96F4296518F3}"/>
          </ac:picMkLst>
        </pc:picChg>
      </pc:sldChg>
      <pc:sldChg chg="addSp delSp modSp add del mod">
        <pc:chgData name="Trinh judy" userId="a274c3e1e887bc18" providerId="LiveId" clId="{6EE51575-AE49-4F9F-938C-3FDA8009040D}" dt="2022-01-03T04:56:19.598" v="1626" actId="1076"/>
        <pc:sldMkLst>
          <pc:docMk/>
          <pc:sldMk cId="1253054137" sldId="267"/>
        </pc:sldMkLst>
        <pc:spChg chg="mod">
          <ac:chgData name="Trinh judy" userId="a274c3e1e887bc18" providerId="LiveId" clId="{6EE51575-AE49-4F9F-938C-3FDA8009040D}" dt="2021-12-27T11:56:51.063" v="487" actId="20577"/>
          <ac:spMkLst>
            <pc:docMk/>
            <pc:sldMk cId="1253054137" sldId="267"/>
            <ac:spMk id="2" creationId="{983A70E9-BB2D-4859-BB33-4434E113B867}"/>
          </ac:spMkLst>
        </pc:spChg>
        <pc:picChg chg="del">
          <ac:chgData name="Trinh judy" userId="a274c3e1e887bc18" providerId="LiveId" clId="{6EE51575-AE49-4F9F-938C-3FDA8009040D}" dt="2021-11-25T14:02:44.948" v="14" actId="478"/>
          <ac:picMkLst>
            <pc:docMk/>
            <pc:sldMk cId="1253054137" sldId="267"/>
            <ac:picMk id="4" creationId="{34D1004C-08AD-42CE-BE9A-A440D7D9D045}"/>
          </ac:picMkLst>
        </pc:picChg>
        <pc:picChg chg="add del mod">
          <ac:chgData name="Trinh judy" userId="a274c3e1e887bc18" providerId="LiveId" clId="{6EE51575-AE49-4F9F-938C-3FDA8009040D}" dt="2021-12-27T11:56:54.289" v="488" actId="478"/>
          <ac:picMkLst>
            <pc:docMk/>
            <pc:sldMk cId="1253054137" sldId="267"/>
            <ac:picMk id="4" creationId="{D2102B78-C724-47A1-B193-7B23A5FE3949}"/>
          </ac:picMkLst>
        </pc:picChg>
        <pc:picChg chg="mod ord">
          <ac:chgData name="Trinh judy" userId="a274c3e1e887bc18" providerId="LiveId" clId="{6EE51575-AE49-4F9F-938C-3FDA8009040D}" dt="2022-01-03T04:56:13.433" v="1625" actId="14100"/>
          <ac:picMkLst>
            <pc:docMk/>
            <pc:sldMk cId="1253054137" sldId="267"/>
            <ac:picMk id="5" creationId="{F0FEC70C-8EEF-49AD-BC55-5D28A6D676A5}"/>
          </ac:picMkLst>
        </pc:picChg>
        <pc:picChg chg="add del mod">
          <ac:chgData name="Trinh judy" userId="a274c3e1e887bc18" providerId="LiveId" clId="{6EE51575-AE49-4F9F-938C-3FDA8009040D}" dt="2022-01-03T04:55:40.453" v="1617" actId="478"/>
          <ac:picMkLst>
            <pc:docMk/>
            <pc:sldMk cId="1253054137" sldId="267"/>
            <ac:picMk id="6" creationId="{089EE267-C5DC-4D00-B010-B75535D856EE}"/>
          </ac:picMkLst>
        </pc:picChg>
        <pc:picChg chg="add del mod">
          <ac:chgData name="Trinh judy" userId="a274c3e1e887bc18" providerId="LiveId" clId="{6EE51575-AE49-4F9F-938C-3FDA8009040D}" dt="2021-12-03T12:20:45.320" v="35" actId="478"/>
          <ac:picMkLst>
            <pc:docMk/>
            <pc:sldMk cId="1253054137" sldId="267"/>
            <ac:picMk id="6" creationId="{2630D460-639F-4290-92A7-79FA1F63ED0B}"/>
          </ac:picMkLst>
        </pc:picChg>
        <pc:picChg chg="add mod">
          <ac:chgData name="Trinh judy" userId="a274c3e1e887bc18" providerId="LiveId" clId="{6EE51575-AE49-4F9F-938C-3FDA8009040D}" dt="2022-01-03T04:56:19.598" v="1626" actId="1076"/>
          <ac:picMkLst>
            <pc:docMk/>
            <pc:sldMk cId="1253054137" sldId="267"/>
            <ac:picMk id="7" creationId="{84E05E6F-AD41-42DF-B872-E138601F92D4}"/>
          </ac:picMkLst>
        </pc:picChg>
      </pc:sldChg>
      <pc:sldChg chg="addSp delSp modSp mod">
        <pc:chgData name="Trinh judy" userId="a274c3e1e887bc18" providerId="LiveId" clId="{6EE51575-AE49-4F9F-938C-3FDA8009040D}" dt="2022-01-03T04:37:26.653" v="1494" actId="14100"/>
        <pc:sldMkLst>
          <pc:docMk/>
          <pc:sldMk cId="1607655830" sldId="268"/>
        </pc:sldMkLst>
        <pc:spChg chg="mod">
          <ac:chgData name="Trinh judy" userId="a274c3e1e887bc18" providerId="LiveId" clId="{6EE51575-AE49-4F9F-938C-3FDA8009040D}" dt="2021-12-27T12:08:26.604" v="812" actId="20577"/>
          <ac:spMkLst>
            <pc:docMk/>
            <pc:sldMk cId="1607655830" sldId="268"/>
            <ac:spMk id="2" creationId="{983A70E9-BB2D-4859-BB33-4434E113B867}"/>
          </ac:spMkLst>
        </pc:spChg>
        <pc:picChg chg="del">
          <ac:chgData name="Trinh judy" userId="a274c3e1e887bc18" providerId="LiveId" clId="{6EE51575-AE49-4F9F-938C-3FDA8009040D}" dt="2021-12-27T12:08:14.616" v="792" actId="478"/>
          <ac:picMkLst>
            <pc:docMk/>
            <pc:sldMk cId="1607655830" sldId="268"/>
            <ac:picMk id="5" creationId="{29BA35A9-A059-4006-98C6-02780B8B3C24}"/>
          </ac:picMkLst>
        </pc:picChg>
        <pc:picChg chg="add mod">
          <ac:chgData name="Trinh judy" userId="a274c3e1e887bc18" providerId="LiveId" clId="{6EE51575-AE49-4F9F-938C-3FDA8009040D}" dt="2022-01-03T04:37:09.324" v="1491" actId="1076"/>
          <ac:picMkLst>
            <pc:docMk/>
            <pc:sldMk cId="1607655830" sldId="268"/>
            <ac:picMk id="5" creationId="{4A2124A5-AFF6-4363-9B7E-4AE102134539}"/>
          </ac:picMkLst>
        </pc:picChg>
        <pc:picChg chg="mod ord">
          <ac:chgData name="Trinh judy" userId="a274c3e1e887bc18" providerId="LiveId" clId="{6EE51575-AE49-4F9F-938C-3FDA8009040D}" dt="2022-01-03T04:37:26.653" v="1494" actId="14100"/>
          <ac:picMkLst>
            <pc:docMk/>
            <pc:sldMk cId="1607655830" sldId="268"/>
            <ac:picMk id="6" creationId="{111CE434-C36D-4AFC-B82E-11A74966C599}"/>
          </ac:picMkLst>
        </pc:picChg>
        <pc:picChg chg="add del mod">
          <ac:chgData name="Trinh judy" userId="a274c3e1e887bc18" providerId="LiveId" clId="{6EE51575-AE49-4F9F-938C-3FDA8009040D}" dt="2022-01-03T04:36:37.569" v="1483" actId="478"/>
          <ac:picMkLst>
            <pc:docMk/>
            <pc:sldMk cId="1607655830" sldId="268"/>
            <ac:picMk id="7" creationId="{A0F22991-DEDD-43A1-9644-7FC2EACEA72D}"/>
          </ac:picMkLst>
        </pc:picChg>
      </pc:sldChg>
      <pc:sldChg chg="addSp delSp modSp mod">
        <pc:chgData name="Trinh judy" userId="a274c3e1e887bc18" providerId="LiveId" clId="{6EE51575-AE49-4F9F-938C-3FDA8009040D}" dt="2022-01-03T05:03:08.938" v="1681" actId="14100"/>
        <pc:sldMkLst>
          <pc:docMk/>
          <pc:sldMk cId="2667207123" sldId="269"/>
        </pc:sldMkLst>
        <pc:spChg chg="mod">
          <ac:chgData name="Trinh judy" userId="a274c3e1e887bc18" providerId="LiveId" clId="{6EE51575-AE49-4F9F-938C-3FDA8009040D}" dt="2021-12-27T12:09:28.754" v="821" actId="20577"/>
          <ac:spMkLst>
            <pc:docMk/>
            <pc:sldMk cId="2667207123" sldId="269"/>
            <ac:spMk id="2" creationId="{983A70E9-BB2D-4859-BB33-4434E113B867}"/>
          </ac:spMkLst>
        </pc:spChg>
        <pc:picChg chg="add del mod">
          <ac:chgData name="Trinh judy" userId="a274c3e1e887bc18" providerId="LiveId" clId="{6EE51575-AE49-4F9F-938C-3FDA8009040D}" dt="2021-12-27T12:09:31.254" v="822" actId="478"/>
          <ac:picMkLst>
            <pc:docMk/>
            <pc:sldMk cId="2667207123" sldId="269"/>
            <ac:picMk id="4" creationId="{DC85101E-5F3F-4B9F-B6D9-F9E4239F57C9}"/>
          </ac:picMkLst>
        </pc:picChg>
        <pc:picChg chg="del">
          <ac:chgData name="Trinh judy" userId="a274c3e1e887bc18" providerId="LiveId" clId="{6EE51575-AE49-4F9F-938C-3FDA8009040D}" dt="2021-12-03T12:23:34.126" v="47" actId="478"/>
          <ac:picMkLst>
            <pc:docMk/>
            <pc:sldMk cId="2667207123" sldId="269"/>
            <ac:picMk id="5" creationId="{E0832C0F-7C81-4675-9F47-A06F095EC687}"/>
          </ac:picMkLst>
        </pc:picChg>
        <pc:picChg chg="add mod">
          <ac:chgData name="Trinh judy" userId="a274c3e1e887bc18" providerId="LiveId" clId="{6EE51575-AE49-4F9F-938C-3FDA8009040D}" dt="2022-01-03T05:03:01" v="1679" actId="14100"/>
          <ac:picMkLst>
            <pc:docMk/>
            <pc:sldMk cId="2667207123" sldId="269"/>
            <ac:picMk id="5" creationId="{E21B6BB5-736E-46E2-A683-8088AF31AF99}"/>
          </ac:picMkLst>
        </pc:picChg>
        <pc:picChg chg="mod ord">
          <ac:chgData name="Trinh judy" userId="a274c3e1e887bc18" providerId="LiveId" clId="{6EE51575-AE49-4F9F-938C-3FDA8009040D}" dt="2022-01-03T05:03:08.938" v="1681" actId="14100"/>
          <ac:picMkLst>
            <pc:docMk/>
            <pc:sldMk cId="2667207123" sldId="269"/>
            <ac:picMk id="6" creationId="{15A3A717-E913-431F-8D7F-D54A27AB5C8C}"/>
          </ac:picMkLst>
        </pc:picChg>
      </pc:sldChg>
      <pc:sldChg chg="addSp delSp modSp mod">
        <pc:chgData name="Trinh judy" userId="a274c3e1e887bc18" providerId="LiveId" clId="{6EE51575-AE49-4F9F-938C-3FDA8009040D}" dt="2022-01-03T05:08:06.720" v="1771" actId="1076"/>
        <pc:sldMkLst>
          <pc:docMk/>
          <pc:sldMk cId="2150658142" sldId="270"/>
        </pc:sldMkLst>
        <pc:spChg chg="mod">
          <ac:chgData name="Trinh judy" userId="a274c3e1e887bc18" providerId="LiveId" clId="{6EE51575-AE49-4F9F-938C-3FDA8009040D}" dt="2022-01-03T05:08:06.720" v="1771" actId="1076"/>
          <ac:spMkLst>
            <pc:docMk/>
            <pc:sldMk cId="2150658142" sldId="270"/>
            <ac:spMk id="2" creationId="{983A70E9-BB2D-4859-BB33-4434E113B867}"/>
          </ac:spMkLst>
        </pc:spChg>
        <pc:spChg chg="add mod">
          <ac:chgData name="Trinh judy" userId="a274c3e1e887bc18" providerId="LiveId" clId="{6EE51575-AE49-4F9F-938C-3FDA8009040D}" dt="2022-01-03T05:07:33.605" v="1768" actId="1076"/>
          <ac:spMkLst>
            <pc:docMk/>
            <pc:sldMk cId="2150658142" sldId="270"/>
            <ac:spMk id="8" creationId="{6A1F8091-F7D6-4D40-BF3D-18D5C5867A39}"/>
          </ac:spMkLst>
        </pc:spChg>
        <pc:picChg chg="del">
          <ac:chgData name="Trinh judy" userId="a274c3e1e887bc18" providerId="LiveId" clId="{6EE51575-AE49-4F9F-938C-3FDA8009040D}" dt="2021-12-27T12:10:30.140" v="830" actId="478"/>
          <ac:picMkLst>
            <pc:docMk/>
            <pc:sldMk cId="2150658142" sldId="270"/>
            <ac:picMk id="5" creationId="{21F76445-AC20-43E7-B501-3B3BCDB7D3D5}"/>
          </ac:picMkLst>
        </pc:picChg>
        <pc:picChg chg="mod ord">
          <ac:chgData name="Trinh judy" userId="a274c3e1e887bc18" providerId="LiveId" clId="{6EE51575-AE49-4F9F-938C-3FDA8009040D}" dt="2022-01-03T04:31:24.196" v="1461" actId="14100"/>
          <ac:picMkLst>
            <pc:docMk/>
            <pc:sldMk cId="2150658142" sldId="270"/>
            <ac:picMk id="6" creationId="{C09D6EF6-FC72-4F4E-BB49-7CC0DDD5E247}"/>
          </ac:picMkLst>
        </pc:picChg>
        <pc:picChg chg="add del mod">
          <ac:chgData name="Trinh judy" userId="a274c3e1e887bc18" providerId="LiveId" clId="{6EE51575-AE49-4F9F-938C-3FDA8009040D}" dt="2022-01-03T04:29:43.974" v="1448" actId="478"/>
          <ac:picMkLst>
            <pc:docMk/>
            <pc:sldMk cId="2150658142" sldId="270"/>
            <ac:picMk id="7" creationId="{1A832503-D092-4249-A821-A6629D3AF712}"/>
          </ac:picMkLst>
        </pc:picChg>
        <pc:picChg chg="add del mod">
          <ac:chgData name="Trinh judy" userId="a274c3e1e887bc18" providerId="LiveId" clId="{6EE51575-AE49-4F9F-938C-3FDA8009040D}" dt="2022-01-03T04:29:53.184" v="1451" actId="478"/>
          <ac:picMkLst>
            <pc:docMk/>
            <pc:sldMk cId="2150658142" sldId="270"/>
            <ac:picMk id="9" creationId="{C2390BD5-9C43-4A04-B183-3F6D3AC7D12D}"/>
          </ac:picMkLst>
        </pc:picChg>
        <pc:picChg chg="add mod">
          <ac:chgData name="Trinh judy" userId="a274c3e1e887bc18" providerId="LiveId" clId="{6EE51575-AE49-4F9F-938C-3FDA8009040D}" dt="2022-01-03T05:03:44.398" v="1682" actId="14100"/>
          <ac:picMkLst>
            <pc:docMk/>
            <pc:sldMk cId="2150658142" sldId="270"/>
            <ac:picMk id="10" creationId="{E2BB42D9-97D4-4DC0-B0BF-298536B3AC2D}"/>
          </ac:picMkLst>
        </pc:picChg>
      </pc:sldChg>
      <pc:sldChg chg="modSp add mod">
        <pc:chgData name="Trinh judy" userId="a274c3e1e887bc18" providerId="LiveId" clId="{6EE51575-AE49-4F9F-938C-3FDA8009040D}" dt="2022-01-03T05:22:03.919" v="2191" actId="14100"/>
        <pc:sldMkLst>
          <pc:docMk/>
          <pc:sldMk cId="335761005" sldId="273"/>
        </pc:sldMkLst>
        <pc:picChg chg="mod">
          <ac:chgData name="Trinh judy" userId="a274c3e1e887bc18" providerId="LiveId" clId="{6EE51575-AE49-4F9F-938C-3FDA8009040D}" dt="2022-01-03T05:22:03.919" v="2191" actId="14100"/>
          <ac:picMkLst>
            <pc:docMk/>
            <pc:sldMk cId="335761005" sldId="273"/>
            <ac:picMk id="5" creationId="{10153849-51A1-4193-A045-5145305FF5ED}"/>
          </ac:picMkLst>
        </pc:picChg>
      </pc:sldChg>
      <pc:sldChg chg="addSp delSp modSp add mod">
        <pc:chgData name="Trinh judy" userId="a274c3e1e887bc18" providerId="LiveId" clId="{6EE51575-AE49-4F9F-938C-3FDA8009040D}" dt="2022-01-03T04:48:32.489" v="1512" actId="166"/>
        <pc:sldMkLst>
          <pc:docMk/>
          <pc:sldMk cId="2241867727" sldId="274"/>
        </pc:sldMkLst>
        <pc:spChg chg="mod">
          <ac:chgData name="Trinh judy" userId="a274c3e1e887bc18" providerId="LiveId" clId="{6EE51575-AE49-4F9F-938C-3FDA8009040D}" dt="2021-12-27T11:37:31.072" v="265" actId="20577"/>
          <ac:spMkLst>
            <pc:docMk/>
            <pc:sldMk cId="2241867727" sldId="274"/>
            <ac:spMk id="2" creationId="{983A70E9-BB2D-4859-BB33-4434E113B867}"/>
          </ac:spMkLst>
        </pc:spChg>
        <pc:picChg chg="del">
          <ac:chgData name="Trinh judy" userId="a274c3e1e887bc18" providerId="LiveId" clId="{6EE51575-AE49-4F9F-938C-3FDA8009040D}" dt="2021-12-27T11:34:26.509" v="246" actId="478"/>
          <ac:picMkLst>
            <pc:docMk/>
            <pc:sldMk cId="2241867727" sldId="274"/>
            <ac:picMk id="4" creationId="{CAAE8007-6773-42F3-A6D6-64E1440309AC}"/>
          </ac:picMkLst>
        </pc:picChg>
        <pc:picChg chg="mod ord">
          <ac:chgData name="Trinh judy" userId="a274c3e1e887bc18" providerId="LiveId" clId="{6EE51575-AE49-4F9F-938C-3FDA8009040D}" dt="2022-01-03T04:48:32.489" v="1512" actId="166"/>
          <ac:picMkLst>
            <pc:docMk/>
            <pc:sldMk cId="2241867727" sldId="274"/>
            <ac:picMk id="5" creationId="{10153849-51A1-4193-A045-5145305FF5ED}"/>
          </ac:picMkLst>
        </pc:picChg>
        <pc:picChg chg="add del mod">
          <ac:chgData name="Trinh judy" userId="a274c3e1e887bc18" providerId="LiveId" clId="{6EE51575-AE49-4F9F-938C-3FDA8009040D}" dt="2022-01-03T04:47:50.844" v="1503" actId="478"/>
          <ac:picMkLst>
            <pc:docMk/>
            <pc:sldMk cId="2241867727" sldId="274"/>
            <ac:picMk id="6" creationId="{9572BD5F-7AEC-40F4-BC83-C9D37E46AED5}"/>
          </ac:picMkLst>
        </pc:picChg>
        <pc:picChg chg="add mod">
          <ac:chgData name="Trinh judy" userId="a274c3e1e887bc18" providerId="LiveId" clId="{6EE51575-AE49-4F9F-938C-3FDA8009040D}" dt="2022-01-03T04:48:24.959" v="1510" actId="1076"/>
          <ac:picMkLst>
            <pc:docMk/>
            <pc:sldMk cId="2241867727" sldId="274"/>
            <ac:picMk id="7" creationId="{63664EEC-633D-4F41-A92B-013C92382737}"/>
          </ac:picMkLst>
        </pc:picChg>
      </pc:sldChg>
      <pc:sldChg chg="addSp delSp modSp add mod ord">
        <pc:chgData name="Trinh judy" userId="a274c3e1e887bc18" providerId="LiveId" clId="{6EE51575-AE49-4F9F-938C-3FDA8009040D}" dt="2022-01-03T05:25:09.790" v="2210" actId="14100"/>
        <pc:sldMkLst>
          <pc:docMk/>
          <pc:sldMk cId="3255311145" sldId="275"/>
        </pc:sldMkLst>
        <pc:spChg chg="mod">
          <ac:chgData name="Trinh judy" userId="a274c3e1e887bc18" providerId="LiveId" clId="{6EE51575-AE49-4F9F-938C-3FDA8009040D}" dt="2022-01-03T05:23:23.882" v="2196" actId="1076"/>
          <ac:spMkLst>
            <pc:docMk/>
            <pc:sldMk cId="3255311145" sldId="275"/>
            <ac:spMk id="2" creationId="{983A70E9-BB2D-4859-BB33-4434E113B867}"/>
          </ac:spMkLst>
        </pc:spChg>
        <pc:spChg chg="add mod">
          <ac:chgData name="Trinh judy" userId="a274c3e1e887bc18" providerId="LiveId" clId="{6EE51575-AE49-4F9F-938C-3FDA8009040D}" dt="2022-01-03T05:24:03.088" v="2201" actId="1076"/>
          <ac:spMkLst>
            <pc:docMk/>
            <pc:sldMk cId="3255311145" sldId="275"/>
            <ac:spMk id="8" creationId="{94823924-CE8C-4405-AAE0-1C852878AD26}"/>
          </ac:spMkLst>
        </pc:spChg>
        <pc:spChg chg="add mod">
          <ac:chgData name="Trinh judy" userId="a274c3e1e887bc18" providerId="LiveId" clId="{6EE51575-AE49-4F9F-938C-3FDA8009040D}" dt="2022-01-03T05:24:56.955" v="2207" actId="1076"/>
          <ac:spMkLst>
            <pc:docMk/>
            <pc:sldMk cId="3255311145" sldId="275"/>
            <ac:spMk id="9" creationId="{6CC8E862-01B5-4E1A-8E0F-2CD0AA66DA97}"/>
          </ac:spMkLst>
        </pc:spChg>
        <pc:picChg chg="del">
          <ac:chgData name="Trinh judy" userId="a274c3e1e887bc18" providerId="LiveId" clId="{6EE51575-AE49-4F9F-938C-3FDA8009040D}" dt="2021-12-27T11:39:37.476" v="276" actId="478"/>
          <ac:picMkLst>
            <pc:docMk/>
            <pc:sldMk cId="3255311145" sldId="275"/>
            <ac:picMk id="4" creationId="{CAAE8007-6773-42F3-A6D6-64E1440309AC}"/>
          </ac:picMkLst>
        </pc:picChg>
        <pc:picChg chg="mod ord">
          <ac:chgData name="Trinh judy" userId="a274c3e1e887bc18" providerId="LiveId" clId="{6EE51575-AE49-4F9F-938C-3FDA8009040D}" dt="2022-01-03T05:25:09.790" v="2210" actId="14100"/>
          <ac:picMkLst>
            <pc:docMk/>
            <pc:sldMk cId="3255311145" sldId="275"/>
            <ac:picMk id="5" creationId="{10153849-51A1-4193-A045-5145305FF5ED}"/>
          </ac:picMkLst>
        </pc:picChg>
        <pc:picChg chg="add del mod">
          <ac:chgData name="Trinh judy" userId="a274c3e1e887bc18" providerId="LiveId" clId="{6EE51575-AE49-4F9F-938C-3FDA8009040D}" dt="2022-01-03T04:48:54.400" v="1513" actId="478"/>
          <ac:picMkLst>
            <pc:docMk/>
            <pc:sldMk cId="3255311145" sldId="275"/>
            <ac:picMk id="6" creationId="{091068CC-0A73-4319-A518-82F2BA6B0F54}"/>
          </ac:picMkLst>
        </pc:picChg>
        <pc:picChg chg="add del mod">
          <ac:chgData name="Trinh judy" userId="a274c3e1e887bc18" providerId="LiveId" clId="{6EE51575-AE49-4F9F-938C-3FDA8009040D}" dt="2022-01-03T04:49:19.560" v="1519" actId="478"/>
          <ac:picMkLst>
            <pc:docMk/>
            <pc:sldMk cId="3255311145" sldId="275"/>
            <ac:picMk id="7" creationId="{54FA3EA0-A5FD-4196-AED5-3B632949CDBA}"/>
          </ac:picMkLst>
        </pc:picChg>
        <pc:picChg chg="add mod">
          <ac:chgData name="Trinh judy" userId="a274c3e1e887bc18" providerId="LiveId" clId="{6EE51575-AE49-4F9F-938C-3FDA8009040D}" dt="2022-01-03T05:24:35.296" v="2203" actId="1076"/>
          <ac:picMkLst>
            <pc:docMk/>
            <pc:sldMk cId="3255311145" sldId="275"/>
            <ac:picMk id="10" creationId="{6D312F35-2D61-4876-9DC1-FE8799A082DF}"/>
          </ac:picMkLst>
        </pc:picChg>
        <pc:picChg chg="add mod">
          <ac:chgData name="Trinh judy" userId="a274c3e1e887bc18" providerId="LiveId" clId="{6EE51575-AE49-4F9F-938C-3FDA8009040D}" dt="2022-01-03T05:24:41.334" v="2204" actId="1076"/>
          <ac:picMkLst>
            <pc:docMk/>
            <pc:sldMk cId="3255311145" sldId="275"/>
            <ac:picMk id="11" creationId="{AABA2837-10BB-4326-BBB5-EB07D9D1CB1F}"/>
          </ac:picMkLst>
        </pc:picChg>
      </pc:sldChg>
      <pc:sldChg chg="addSp delSp modSp add del mod ord">
        <pc:chgData name="Trinh judy" userId="a274c3e1e887bc18" providerId="LiveId" clId="{6EE51575-AE49-4F9F-938C-3FDA8009040D}" dt="2022-01-03T04:55:36.369" v="1616" actId="2696"/>
        <pc:sldMkLst>
          <pc:docMk/>
          <pc:sldMk cId="4150398619" sldId="276"/>
        </pc:sldMkLst>
        <pc:spChg chg="mod">
          <ac:chgData name="Trinh judy" userId="a274c3e1e887bc18" providerId="LiveId" clId="{6EE51575-AE49-4F9F-938C-3FDA8009040D}" dt="2021-12-27T11:51:08.296" v="394" actId="14100"/>
          <ac:spMkLst>
            <pc:docMk/>
            <pc:sldMk cId="4150398619" sldId="276"/>
            <ac:spMk id="2" creationId="{983A70E9-BB2D-4859-BB33-4434E113B867}"/>
          </ac:spMkLst>
        </pc:spChg>
        <pc:spChg chg="add del mod">
          <ac:chgData name="Trinh judy" userId="a274c3e1e887bc18" providerId="LiveId" clId="{6EE51575-AE49-4F9F-938C-3FDA8009040D}" dt="2021-12-27T11:48:02.967" v="374" actId="478"/>
          <ac:spMkLst>
            <pc:docMk/>
            <pc:sldMk cId="4150398619" sldId="276"/>
            <ac:spMk id="7" creationId="{A3CA5B97-0B6D-47C1-BAB4-E125CD923C4E}"/>
          </ac:spMkLst>
        </pc:spChg>
        <pc:spChg chg="add mod">
          <ac:chgData name="Trinh judy" userId="a274c3e1e887bc18" providerId="LiveId" clId="{6EE51575-AE49-4F9F-938C-3FDA8009040D}" dt="2021-12-27T11:55:14.033" v="468" actId="207"/>
          <ac:spMkLst>
            <pc:docMk/>
            <pc:sldMk cId="4150398619" sldId="276"/>
            <ac:spMk id="9" creationId="{FC0DE79C-190F-489A-8CDA-9E1868D3044C}"/>
          </ac:spMkLst>
        </pc:spChg>
        <pc:spChg chg="add mod">
          <ac:chgData name="Trinh judy" userId="a274c3e1e887bc18" providerId="LiveId" clId="{6EE51575-AE49-4F9F-938C-3FDA8009040D}" dt="2021-12-27T11:55:19.786" v="469" actId="207"/>
          <ac:spMkLst>
            <pc:docMk/>
            <pc:sldMk cId="4150398619" sldId="276"/>
            <ac:spMk id="10" creationId="{616BD3D2-9D55-47BF-860E-1DFCA2B26FA3}"/>
          </ac:spMkLst>
        </pc:spChg>
        <pc:picChg chg="del mod ord">
          <ac:chgData name="Trinh judy" userId="a274c3e1e887bc18" providerId="LiveId" clId="{6EE51575-AE49-4F9F-938C-3FDA8009040D}" dt="2021-12-27T11:54:52.980" v="467" actId="478"/>
          <ac:picMkLst>
            <pc:docMk/>
            <pc:sldMk cId="4150398619" sldId="276"/>
            <ac:picMk id="5" creationId="{10153849-51A1-4193-A045-5145305FF5ED}"/>
          </ac:picMkLst>
        </pc:picChg>
        <pc:picChg chg="del">
          <ac:chgData name="Trinh judy" userId="a274c3e1e887bc18" providerId="LiveId" clId="{6EE51575-AE49-4F9F-938C-3FDA8009040D}" dt="2021-12-27T11:47:59.747" v="372" actId="478"/>
          <ac:picMkLst>
            <pc:docMk/>
            <pc:sldMk cId="4150398619" sldId="276"/>
            <ac:picMk id="6" creationId="{9572BD5F-7AEC-40F4-BC83-C9D37E46AED5}"/>
          </ac:picMkLst>
        </pc:picChg>
        <pc:picChg chg="add mod">
          <ac:chgData name="Trinh judy" userId="a274c3e1e887bc18" providerId="LiveId" clId="{6EE51575-AE49-4F9F-938C-3FDA8009040D}" dt="2021-12-27T11:54:07.606" v="439" actId="1076"/>
          <ac:picMkLst>
            <pc:docMk/>
            <pc:sldMk cId="4150398619" sldId="276"/>
            <ac:picMk id="8" creationId="{C5FC9EB2-D11F-4443-A5C1-47E394E2CA53}"/>
          </ac:picMkLst>
        </pc:picChg>
        <pc:picChg chg="add del mod">
          <ac:chgData name="Trinh judy" userId="a274c3e1e887bc18" providerId="LiveId" clId="{6EE51575-AE49-4F9F-938C-3FDA8009040D}" dt="2021-12-27T11:52:54.676" v="431" actId="478"/>
          <ac:picMkLst>
            <pc:docMk/>
            <pc:sldMk cId="4150398619" sldId="276"/>
            <ac:picMk id="11" creationId="{36B375B9-91B5-4C30-80EB-F3279C6B28BB}"/>
          </ac:picMkLst>
        </pc:picChg>
        <pc:picChg chg="add mod">
          <ac:chgData name="Trinh judy" userId="a274c3e1e887bc18" providerId="LiveId" clId="{6EE51575-AE49-4F9F-938C-3FDA8009040D}" dt="2021-12-27T11:53:44.265" v="435" actId="1076"/>
          <ac:picMkLst>
            <pc:docMk/>
            <pc:sldMk cId="4150398619" sldId="276"/>
            <ac:picMk id="12" creationId="{21E1EA35-35A3-4488-942E-85D8E1F2393B}"/>
          </ac:picMkLst>
        </pc:picChg>
      </pc:sldChg>
      <pc:sldChg chg="addSp delSp modSp add mod">
        <pc:chgData name="Trinh judy" userId="a274c3e1e887bc18" providerId="LiveId" clId="{6EE51575-AE49-4F9F-938C-3FDA8009040D}" dt="2022-01-03T05:01:50.466" v="1675" actId="14100"/>
        <pc:sldMkLst>
          <pc:docMk/>
          <pc:sldMk cId="3564783506" sldId="277"/>
        </pc:sldMkLst>
        <pc:spChg chg="mod">
          <ac:chgData name="Trinh judy" userId="a274c3e1e887bc18" providerId="LiveId" clId="{6EE51575-AE49-4F9F-938C-3FDA8009040D}" dt="2022-01-03T05:00:54.968" v="1668" actId="1076"/>
          <ac:spMkLst>
            <pc:docMk/>
            <pc:sldMk cId="3564783506" sldId="277"/>
            <ac:spMk id="2" creationId="{983A70E9-BB2D-4859-BB33-4434E113B867}"/>
          </ac:spMkLst>
        </pc:spChg>
        <pc:spChg chg="add mod">
          <ac:chgData name="Trinh judy" userId="a274c3e1e887bc18" providerId="LiveId" clId="{6EE51575-AE49-4F9F-938C-3FDA8009040D}" dt="2022-01-03T05:01:40.781" v="1673" actId="1076"/>
          <ac:spMkLst>
            <pc:docMk/>
            <pc:sldMk cId="3564783506" sldId="277"/>
            <ac:spMk id="8" creationId="{ED8427D2-5C2F-452C-AFEF-DD7A7098C3CE}"/>
          </ac:spMkLst>
        </pc:spChg>
        <pc:picChg chg="ord">
          <ac:chgData name="Trinh judy" userId="a274c3e1e887bc18" providerId="LiveId" clId="{6EE51575-AE49-4F9F-938C-3FDA8009040D}" dt="2022-01-03T05:01:27.130" v="1672" actId="166"/>
          <ac:picMkLst>
            <pc:docMk/>
            <pc:sldMk cId="3564783506" sldId="277"/>
            <ac:picMk id="5" creationId="{F0FEC70C-8EEF-49AD-BC55-5D28A6D676A5}"/>
          </ac:picMkLst>
        </pc:picChg>
        <pc:picChg chg="del">
          <ac:chgData name="Trinh judy" userId="a274c3e1e887bc18" providerId="LiveId" clId="{6EE51575-AE49-4F9F-938C-3FDA8009040D}" dt="2021-12-27T11:59:14.095" v="504" actId="478"/>
          <ac:picMkLst>
            <pc:docMk/>
            <pc:sldMk cId="3564783506" sldId="277"/>
            <ac:picMk id="6" creationId="{089EE267-C5DC-4D00-B010-B75535D856EE}"/>
          </ac:picMkLst>
        </pc:picChg>
        <pc:picChg chg="add mod">
          <ac:chgData name="Trinh judy" userId="a274c3e1e887bc18" providerId="LiveId" clId="{6EE51575-AE49-4F9F-938C-3FDA8009040D}" dt="2022-01-03T05:01:50.466" v="1675" actId="14100"/>
          <ac:picMkLst>
            <pc:docMk/>
            <pc:sldMk cId="3564783506" sldId="277"/>
            <ac:picMk id="6" creationId="{734D47D7-073F-4C74-893D-62CFCFBCAB2F}"/>
          </ac:picMkLst>
        </pc:picChg>
        <pc:picChg chg="add del mod">
          <ac:chgData name="Trinh judy" userId="a274c3e1e887bc18" providerId="LiveId" clId="{6EE51575-AE49-4F9F-938C-3FDA8009040D}" dt="2022-01-03T04:56:37.114" v="1627" actId="478"/>
          <ac:picMkLst>
            <pc:docMk/>
            <pc:sldMk cId="3564783506" sldId="277"/>
            <ac:picMk id="7" creationId="{796960A1-C711-4AD0-A495-C6C99E7F6897}"/>
          </ac:picMkLst>
        </pc:picChg>
      </pc:sldChg>
      <pc:sldChg chg="addSp delSp modSp add mod ord">
        <pc:chgData name="Trinh judy" userId="a274c3e1e887bc18" providerId="LiveId" clId="{6EE51575-AE49-4F9F-938C-3FDA8009040D}" dt="2022-01-03T05:00:00.210" v="1659" actId="14100"/>
        <pc:sldMkLst>
          <pc:docMk/>
          <pc:sldMk cId="3975711645" sldId="278"/>
        </pc:sldMkLst>
        <pc:spChg chg="mod">
          <ac:chgData name="Trinh judy" userId="a274c3e1e887bc18" providerId="LiveId" clId="{6EE51575-AE49-4F9F-938C-3FDA8009040D}" dt="2022-01-03T04:59:25.033" v="1653" actId="1076"/>
          <ac:spMkLst>
            <pc:docMk/>
            <pc:sldMk cId="3975711645" sldId="278"/>
            <ac:spMk id="2" creationId="{983A70E9-BB2D-4859-BB33-4434E113B867}"/>
          </ac:spMkLst>
        </pc:spChg>
        <pc:spChg chg="add del mod">
          <ac:chgData name="Trinh judy" userId="a274c3e1e887bc18" providerId="LiveId" clId="{6EE51575-AE49-4F9F-938C-3FDA8009040D}" dt="2021-12-27T12:07:26.980" v="790" actId="478"/>
          <ac:spMkLst>
            <pc:docMk/>
            <pc:sldMk cId="3975711645" sldId="278"/>
            <ac:spMk id="8" creationId="{26B9CC79-0E14-4FF3-BC3A-EB4E77E34BF2}"/>
          </ac:spMkLst>
        </pc:spChg>
        <pc:picChg chg="mod ord">
          <ac:chgData name="Trinh judy" userId="a274c3e1e887bc18" providerId="LiveId" clId="{6EE51575-AE49-4F9F-938C-3FDA8009040D}" dt="2022-01-03T05:00:00.210" v="1659" actId="14100"/>
          <ac:picMkLst>
            <pc:docMk/>
            <pc:sldMk cId="3975711645" sldId="278"/>
            <ac:picMk id="5" creationId="{F0FEC70C-8EEF-49AD-BC55-5D28A6D676A5}"/>
          </ac:picMkLst>
        </pc:picChg>
        <pc:picChg chg="del">
          <ac:chgData name="Trinh judy" userId="a274c3e1e887bc18" providerId="LiveId" clId="{6EE51575-AE49-4F9F-938C-3FDA8009040D}" dt="2021-12-27T12:03:07.157" v="560" actId="478"/>
          <ac:picMkLst>
            <pc:docMk/>
            <pc:sldMk cId="3975711645" sldId="278"/>
            <ac:picMk id="6" creationId="{089EE267-C5DC-4D00-B010-B75535D856EE}"/>
          </ac:picMkLst>
        </pc:picChg>
        <pc:picChg chg="add mod">
          <ac:chgData name="Trinh judy" userId="a274c3e1e887bc18" providerId="LiveId" clId="{6EE51575-AE49-4F9F-938C-3FDA8009040D}" dt="2022-01-03T04:59:44.381" v="1656" actId="1076"/>
          <ac:picMkLst>
            <pc:docMk/>
            <pc:sldMk cId="3975711645" sldId="278"/>
            <ac:picMk id="6" creationId="{D5733CE2-0FBC-469C-A3AB-FBCE0C9E9CEF}"/>
          </ac:picMkLst>
        </pc:picChg>
        <pc:picChg chg="add del mod">
          <ac:chgData name="Trinh judy" userId="a274c3e1e887bc18" providerId="LiveId" clId="{6EE51575-AE49-4F9F-938C-3FDA8009040D}" dt="2022-01-03T04:57:53.565" v="1638" actId="478"/>
          <ac:picMkLst>
            <pc:docMk/>
            <pc:sldMk cId="3975711645" sldId="278"/>
            <ac:picMk id="7" creationId="{34F0354A-1078-42F5-9011-FB624F777B1D}"/>
          </ac:picMkLst>
        </pc:picChg>
      </pc:sldChg>
      <pc:sldChg chg="addSp delSp modSp add mod">
        <pc:chgData name="Trinh judy" userId="a274c3e1e887bc18" providerId="LiveId" clId="{6EE51575-AE49-4F9F-938C-3FDA8009040D}" dt="2022-01-03T05:07:06.504" v="1765" actId="1076"/>
        <pc:sldMkLst>
          <pc:docMk/>
          <pc:sldMk cId="384776141" sldId="279"/>
        </pc:sldMkLst>
        <pc:spChg chg="del">
          <ac:chgData name="Trinh judy" userId="a274c3e1e887bc18" providerId="LiveId" clId="{6EE51575-AE49-4F9F-938C-3FDA8009040D}" dt="2022-01-03T04:40:46.845" v="1495" actId="478"/>
          <ac:spMkLst>
            <pc:docMk/>
            <pc:sldMk cId="384776141" sldId="279"/>
            <ac:spMk id="2" creationId="{983A70E9-BB2D-4859-BB33-4434E113B867}"/>
          </ac:spMkLst>
        </pc:spChg>
        <pc:spChg chg="add del mod">
          <ac:chgData name="Trinh judy" userId="a274c3e1e887bc18" providerId="LiveId" clId="{6EE51575-AE49-4F9F-938C-3FDA8009040D}" dt="2022-01-03T04:40:56.583" v="1496" actId="478"/>
          <ac:spMkLst>
            <pc:docMk/>
            <pc:sldMk cId="384776141" sldId="279"/>
            <ac:spMk id="4" creationId="{CE4DA967-8644-43ED-9764-F44489C93C18}"/>
          </ac:spMkLst>
        </pc:spChg>
        <pc:spChg chg="mod">
          <ac:chgData name="Trinh judy" userId="a274c3e1e887bc18" providerId="LiveId" clId="{6EE51575-AE49-4F9F-938C-3FDA8009040D}" dt="2022-01-03T05:07:06.504" v="1765" actId="1076"/>
          <ac:spMkLst>
            <pc:docMk/>
            <pc:sldMk cId="384776141" sldId="279"/>
            <ac:spMk id="8" creationId="{6A1F8091-F7D6-4D40-BF3D-18D5C5867A39}"/>
          </ac:spMkLst>
        </pc:spChg>
        <pc:picChg chg="mod ord">
          <ac:chgData name="Trinh judy" userId="a274c3e1e887bc18" providerId="LiveId" clId="{6EE51575-AE49-4F9F-938C-3FDA8009040D}" dt="2022-01-03T04:32:37.218" v="1471" actId="14100"/>
          <ac:picMkLst>
            <pc:docMk/>
            <pc:sldMk cId="384776141" sldId="279"/>
            <ac:picMk id="6" creationId="{C09D6EF6-FC72-4F4E-BB49-7CC0DDD5E247}"/>
          </ac:picMkLst>
        </pc:picChg>
        <pc:picChg chg="add mod">
          <ac:chgData name="Trinh judy" userId="a274c3e1e887bc18" providerId="LiveId" clId="{6EE51575-AE49-4F9F-938C-3FDA8009040D}" dt="2022-01-03T04:41:38.282" v="1502" actId="14100"/>
          <ac:picMkLst>
            <pc:docMk/>
            <pc:sldMk cId="384776141" sldId="279"/>
            <ac:picMk id="7" creationId="{0FCCE8AE-EFF6-46FD-AA67-02BF4CB57D42}"/>
          </ac:picMkLst>
        </pc:picChg>
        <pc:picChg chg="del">
          <ac:chgData name="Trinh judy" userId="a274c3e1e887bc18" providerId="LiveId" clId="{6EE51575-AE49-4F9F-938C-3FDA8009040D}" dt="2021-12-27T12:12:20.801" v="845" actId="478"/>
          <ac:picMkLst>
            <pc:docMk/>
            <pc:sldMk cId="384776141" sldId="279"/>
            <ac:picMk id="7" creationId="{1A832503-D092-4249-A821-A6629D3AF712}"/>
          </ac:picMkLst>
        </pc:picChg>
        <pc:picChg chg="add del mod">
          <ac:chgData name="Trinh judy" userId="a274c3e1e887bc18" providerId="LiveId" clId="{6EE51575-AE49-4F9F-938C-3FDA8009040D}" dt="2022-01-03T04:31:49.958" v="1462" actId="478"/>
          <ac:picMkLst>
            <pc:docMk/>
            <pc:sldMk cId="384776141" sldId="279"/>
            <ac:picMk id="9" creationId="{EA48C158-5315-4CC7-9370-825C6B52560D}"/>
          </ac:picMkLst>
        </pc:picChg>
      </pc:sldChg>
      <pc:sldChg chg="addSp delSp modSp add mod">
        <pc:chgData name="Trinh judy" userId="a274c3e1e887bc18" providerId="LiveId" clId="{6EE51575-AE49-4F9F-938C-3FDA8009040D}" dt="2022-01-03T05:06:48.684" v="1761" actId="1076"/>
        <pc:sldMkLst>
          <pc:docMk/>
          <pc:sldMk cId="2369734260" sldId="280"/>
        </pc:sldMkLst>
        <pc:spChg chg="del">
          <ac:chgData name="Trinh judy" userId="a274c3e1e887bc18" providerId="LiveId" clId="{6EE51575-AE49-4F9F-938C-3FDA8009040D}" dt="2022-01-03T04:41:05.820" v="1497" actId="478"/>
          <ac:spMkLst>
            <pc:docMk/>
            <pc:sldMk cId="2369734260" sldId="280"/>
            <ac:spMk id="2" creationId="{983A70E9-BB2D-4859-BB33-4434E113B867}"/>
          </ac:spMkLst>
        </pc:spChg>
        <pc:spChg chg="add del mod">
          <ac:chgData name="Trinh judy" userId="a274c3e1e887bc18" providerId="LiveId" clId="{6EE51575-AE49-4F9F-938C-3FDA8009040D}" dt="2022-01-03T04:41:08.489" v="1498" actId="478"/>
          <ac:spMkLst>
            <pc:docMk/>
            <pc:sldMk cId="2369734260" sldId="280"/>
            <ac:spMk id="4" creationId="{3DB9DBCE-18B7-4F9D-9E06-A1BD210D8C0A}"/>
          </ac:spMkLst>
        </pc:spChg>
        <pc:spChg chg="mod">
          <ac:chgData name="Trinh judy" userId="a274c3e1e887bc18" providerId="LiveId" clId="{6EE51575-AE49-4F9F-938C-3FDA8009040D}" dt="2022-01-03T05:06:48.684" v="1761" actId="1076"/>
          <ac:spMkLst>
            <pc:docMk/>
            <pc:sldMk cId="2369734260" sldId="280"/>
            <ac:spMk id="8" creationId="{6A1F8091-F7D6-4D40-BF3D-18D5C5867A39}"/>
          </ac:spMkLst>
        </pc:spChg>
        <pc:picChg chg="mod ord">
          <ac:chgData name="Trinh judy" userId="a274c3e1e887bc18" providerId="LiveId" clId="{6EE51575-AE49-4F9F-938C-3FDA8009040D}" dt="2022-01-03T04:29:04.729" v="1447" actId="166"/>
          <ac:picMkLst>
            <pc:docMk/>
            <pc:sldMk cId="2369734260" sldId="280"/>
            <ac:picMk id="6" creationId="{C09D6EF6-FC72-4F4E-BB49-7CC0DDD5E247}"/>
          </ac:picMkLst>
        </pc:picChg>
        <pc:picChg chg="add del mod">
          <ac:chgData name="Trinh judy" userId="a274c3e1e887bc18" providerId="LiveId" clId="{6EE51575-AE49-4F9F-938C-3FDA8009040D}" dt="2022-01-03T04:28:20.027" v="1439" actId="478"/>
          <ac:picMkLst>
            <pc:docMk/>
            <pc:sldMk cId="2369734260" sldId="280"/>
            <ac:picMk id="7" creationId="{CC8D1F79-AFF5-41F0-BA57-08DDAD718411}"/>
          </ac:picMkLst>
        </pc:picChg>
        <pc:picChg chg="add mod">
          <ac:chgData name="Trinh judy" userId="a274c3e1e887bc18" providerId="LiveId" clId="{6EE51575-AE49-4F9F-938C-3FDA8009040D}" dt="2022-01-03T04:41:24.038" v="1500" actId="14100"/>
          <ac:picMkLst>
            <pc:docMk/>
            <pc:sldMk cId="2369734260" sldId="280"/>
            <ac:picMk id="9" creationId="{B617B78A-9F48-45E4-8CED-9F27383EDC24}"/>
          </ac:picMkLst>
        </pc:picChg>
        <pc:picChg chg="del">
          <ac:chgData name="Trinh judy" userId="a274c3e1e887bc18" providerId="LiveId" clId="{6EE51575-AE49-4F9F-938C-3FDA8009040D}" dt="2021-12-27T12:13:31.592" v="855" actId="478"/>
          <ac:picMkLst>
            <pc:docMk/>
            <pc:sldMk cId="2369734260" sldId="280"/>
            <ac:picMk id="9" creationId="{EA48C158-5315-4CC7-9370-825C6B52560D}"/>
          </ac:picMkLst>
        </pc:picChg>
      </pc:sldChg>
      <pc:sldChg chg="delSp modSp add mod ord delAnim">
        <pc:chgData name="Trinh judy" userId="a274c3e1e887bc18" providerId="LiveId" clId="{6EE51575-AE49-4F9F-938C-3FDA8009040D}" dt="2021-12-29T11:54:03.985" v="1438" actId="1076"/>
        <pc:sldMkLst>
          <pc:docMk/>
          <pc:sldMk cId="1377164542" sldId="281"/>
        </pc:sldMkLst>
        <pc:spChg chg="del">
          <ac:chgData name="Trinh judy" userId="a274c3e1e887bc18" providerId="LiveId" clId="{6EE51575-AE49-4F9F-938C-3FDA8009040D}" dt="2021-12-29T11:50:52.865" v="866" actId="478"/>
          <ac:spMkLst>
            <pc:docMk/>
            <pc:sldMk cId="1377164542" sldId="281"/>
            <ac:spMk id="4" creationId="{B9B674BA-1E30-4F60-A868-5EFE8101FF51}"/>
          </ac:spMkLst>
        </pc:spChg>
        <pc:spChg chg="mod">
          <ac:chgData name="Trinh judy" userId="a274c3e1e887bc18" providerId="LiveId" clId="{6EE51575-AE49-4F9F-938C-3FDA8009040D}" dt="2021-12-29T11:54:03.985" v="1438" actId="1076"/>
          <ac:spMkLst>
            <pc:docMk/>
            <pc:sldMk cId="1377164542" sldId="281"/>
            <ac:spMk id="8" creationId="{E9203A51-E669-448A-930B-FB84264588DB}"/>
          </ac:spMkLst>
        </pc:spChg>
        <pc:picChg chg="del">
          <ac:chgData name="Trinh judy" userId="a274c3e1e887bc18" providerId="LiveId" clId="{6EE51575-AE49-4F9F-938C-3FDA8009040D}" dt="2021-12-29T11:53:58.134" v="1437" actId="478"/>
          <ac:picMkLst>
            <pc:docMk/>
            <pc:sldMk cId="1377164542" sldId="281"/>
            <ac:picMk id="10" creationId="{E162587C-43E6-46B6-9906-C05D378D3D5E}"/>
          </ac:picMkLst>
        </pc:picChg>
      </pc:sldChg>
      <pc:sldChg chg="addSp delSp modSp add del mod ord">
        <pc:chgData name="Trinh judy" userId="a274c3e1e887bc18" providerId="LiveId" clId="{6EE51575-AE49-4F9F-938C-3FDA8009040D}" dt="2022-01-03T05:25:38.012" v="2212" actId="14100"/>
        <pc:sldMkLst>
          <pc:docMk/>
          <pc:sldMk cId="2293862748" sldId="282"/>
        </pc:sldMkLst>
        <pc:spChg chg="mod">
          <ac:chgData name="Trinh judy" userId="a274c3e1e887bc18" providerId="LiveId" clId="{6EE51575-AE49-4F9F-938C-3FDA8009040D}" dt="2022-01-03T04:52:56.807" v="1592" actId="1076"/>
          <ac:spMkLst>
            <pc:docMk/>
            <pc:sldMk cId="2293862748" sldId="282"/>
            <ac:spMk id="2" creationId="{983A70E9-BB2D-4859-BB33-4434E113B867}"/>
          </ac:spMkLst>
        </pc:spChg>
        <pc:picChg chg="mod ord">
          <ac:chgData name="Trinh judy" userId="a274c3e1e887bc18" providerId="LiveId" clId="{6EE51575-AE49-4F9F-938C-3FDA8009040D}" dt="2022-01-03T04:54:54.849" v="1612" actId="14100"/>
          <ac:picMkLst>
            <pc:docMk/>
            <pc:sldMk cId="2293862748" sldId="282"/>
            <ac:picMk id="5" creationId="{F0FEC70C-8EEF-49AD-BC55-5D28A6D676A5}"/>
          </ac:picMkLst>
        </pc:picChg>
        <pc:picChg chg="del">
          <ac:chgData name="Trinh judy" userId="a274c3e1e887bc18" providerId="LiveId" clId="{6EE51575-AE49-4F9F-938C-3FDA8009040D}" dt="2022-01-03T04:51:06.529" v="1529" actId="478"/>
          <ac:picMkLst>
            <pc:docMk/>
            <pc:sldMk cId="2293862748" sldId="282"/>
            <ac:picMk id="6" creationId="{089EE267-C5DC-4D00-B010-B75535D856EE}"/>
          </ac:picMkLst>
        </pc:picChg>
        <pc:picChg chg="add mod">
          <ac:chgData name="Trinh judy" userId="a274c3e1e887bc18" providerId="LiveId" clId="{6EE51575-AE49-4F9F-938C-3FDA8009040D}" dt="2022-01-03T05:25:38.012" v="2212" actId="14100"/>
          <ac:picMkLst>
            <pc:docMk/>
            <pc:sldMk cId="2293862748" sldId="282"/>
            <ac:picMk id="7" creationId="{A553E992-F7BA-4F25-A4F1-55BF502555D6}"/>
          </ac:picMkLst>
        </pc:picChg>
      </pc:sldChg>
      <pc:sldChg chg="addSp delSp modSp add mod">
        <pc:chgData name="Trinh judy" userId="a274c3e1e887bc18" providerId="LiveId" clId="{6EE51575-AE49-4F9F-938C-3FDA8009040D}" dt="2022-01-03T05:25:46.852" v="2213" actId="14100"/>
        <pc:sldMkLst>
          <pc:docMk/>
          <pc:sldMk cId="3266905418" sldId="283"/>
        </pc:sldMkLst>
        <pc:spChg chg="mod">
          <ac:chgData name="Trinh judy" userId="a274c3e1e887bc18" providerId="LiveId" clId="{6EE51575-AE49-4F9F-938C-3FDA8009040D}" dt="2022-01-03T04:53:27.317" v="1597" actId="20577"/>
          <ac:spMkLst>
            <pc:docMk/>
            <pc:sldMk cId="3266905418" sldId="283"/>
            <ac:spMk id="2" creationId="{983A70E9-BB2D-4859-BB33-4434E113B867}"/>
          </ac:spMkLst>
        </pc:spChg>
        <pc:picChg chg="mod ord">
          <ac:chgData name="Trinh judy" userId="a274c3e1e887bc18" providerId="LiveId" clId="{6EE51575-AE49-4F9F-938C-3FDA8009040D}" dt="2022-01-03T04:55:10.018" v="1615" actId="14100"/>
          <ac:picMkLst>
            <pc:docMk/>
            <pc:sldMk cId="3266905418" sldId="283"/>
            <ac:picMk id="5" creationId="{F0FEC70C-8EEF-49AD-BC55-5D28A6D676A5}"/>
          </ac:picMkLst>
        </pc:picChg>
        <pc:picChg chg="add mod">
          <ac:chgData name="Trinh judy" userId="a274c3e1e887bc18" providerId="LiveId" clId="{6EE51575-AE49-4F9F-938C-3FDA8009040D}" dt="2022-01-03T05:25:46.852" v="2213" actId="14100"/>
          <ac:picMkLst>
            <pc:docMk/>
            <pc:sldMk cId="3266905418" sldId="283"/>
            <ac:picMk id="6" creationId="{22B93BAE-723E-4C80-A010-01D75D67B94B}"/>
          </ac:picMkLst>
        </pc:picChg>
        <pc:picChg chg="del">
          <ac:chgData name="Trinh judy" userId="a274c3e1e887bc18" providerId="LiveId" clId="{6EE51575-AE49-4F9F-938C-3FDA8009040D}" dt="2022-01-03T04:53:38.650" v="1598" actId="478"/>
          <ac:picMkLst>
            <pc:docMk/>
            <pc:sldMk cId="3266905418" sldId="283"/>
            <ac:picMk id="7" creationId="{A553E992-F7BA-4F25-A4F1-55BF502555D6}"/>
          </ac:picMkLst>
        </pc:picChg>
      </pc:sldChg>
      <pc:sldChg chg="addSp delSp modSp add mod">
        <pc:chgData name="Trinh judy" userId="a274c3e1e887bc18" providerId="LiveId" clId="{6EE51575-AE49-4F9F-938C-3FDA8009040D}" dt="2022-01-03T05:06:27.748" v="1758" actId="1076"/>
        <pc:sldMkLst>
          <pc:docMk/>
          <pc:sldMk cId="204860814" sldId="284"/>
        </pc:sldMkLst>
        <pc:spChg chg="mod">
          <ac:chgData name="Trinh judy" userId="a274c3e1e887bc18" providerId="LiveId" clId="{6EE51575-AE49-4F9F-938C-3FDA8009040D}" dt="2022-01-03T05:06:27.748" v="1758" actId="1076"/>
          <ac:spMkLst>
            <pc:docMk/>
            <pc:sldMk cId="204860814" sldId="284"/>
            <ac:spMk id="8" creationId="{6A1F8091-F7D6-4D40-BF3D-18D5C5867A39}"/>
          </ac:spMkLst>
        </pc:spChg>
        <pc:picChg chg="add mod">
          <ac:chgData name="Trinh judy" userId="a274c3e1e887bc18" providerId="LiveId" clId="{6EE51575-AE49-4F9F-938C-3FDA8009040D}" dt="2022-01-03T05:05:18.421" v="1691" actId="14100"/>
          <ac:picMkLst>
            <pc:docMk/>
            <pc:sldMk cId="204860814" sldId="284"/>
            <ac:picMk id="5" creationId="{9D26FAF4-DAB2-4CF8-A004-5CE45EE34F25}"/>
          </ac:picMkLst>
        </pc:picChg>
        <pc:picChg chg="ord">
          <ac:chgData name="Trinh judy" userId="a274c3e1e887bc18" providerId="LiveId" clId="{6EE51575-AE49-4F9F-938C-3FDA8009040D}" dt="2022-01-03T05:05:24.038" v="1692" actId="166"/>
          <ac:picMkLst>
            <pc:docMk/>
            <pc:sldMk cId="204860814" sldId="284"/>
            <ac:picMk id="6" creationId="{C09D6EF6-FC72-4F4E-BB49-7CC0DDD5E247}"/>
          </ac:picMkLst>
        </pc:picChg>
        <pc:picChg chg="del">
          <ac:chgData name="Trinh judy" userId="a274c3e1e887bc18" providerId="LiveId" clId="{6EE51575-AE49-4F9F-938C-3FDA8009040D}" dt="2022-01-03T05:04:52.705" v="1685" actId="478"/>
          <ac:picMkLst>
            <pc:docMk/>
            <pc:sldMk cId="204860814" sldId="284"/>
            <ac:picMk id="9" creationId="{B617B78A-9F48-45E4-8CED-9F27383EDC24}"/>
          </ac:picMkLst>
        </pc:picChg>
      </pc:sldChg>
      <pc:sldChg chg="addSp delSp modSp add mod">
        <pc:chgData name="Trinh judy" userId="a274c3e1e887bc18" providerId="LiveId" clId="{6EE51575-AE49-4F9F-938C-3FDA8009040D}" dt="2022-01-03T05:11:39.320" v="2059" actId="1076"/>
        <pc:sldMkLst>
          <pc:docMk/>
          <pc:sldMk cId="68482407" sldId="285"/>
        </pc:sldMkLst>
        <pc:spChg chg="add mod">
          <ac:chgData name="Trinh judy" userId="a274c3e1e887bc18" providerId="LiveId" clId="{6EE51575-AE49-4F9F-938C-3FDA8009040D}" dt="2022-01-03T05:11:39.320" v="2059" actId="1076"/>
          <ac:spMkLst>
            <pc:docMk/>
            <pc:sldMk cId="68482407" sldId="285"/>
            <ac:spMk id="9" creationId="{68262E9A-9577-4DB0-BAF4-8FC5C15F998C}"/>
          </ac:spMkLst>
        </pc:spChg>
        <pc:picChg chg="del">
          <ac:chgData name="Trinh judy" userId="a274c3e1e887bc18" providerId="LiveId" clId="{6EE51575-AE49-4F9F-938C-3FDA8009040D}" dt="2022-01-03T05:08:53.368" v="1773" actId="478"/>
          <ac:picMkLst>
            <pc:docMk/>
            <pc:sldMk cId="68482407" sldId="285"/>
            <ac:picMk id="5" creationId="{9D26FAF4-DAB2-4CF8-A004-5CE45EE34F25}"/>
          </ac:picMkLst>
        </pc:picChg>
        <pc:picChg chg="add mod">
          <ac:chgData name="Trinh judy" userId="a274c3e1e887bc18" providerId="LiveId" clId="{6EE51575-AE49-4F9F-938C-3FDA8009040D}" dt="2022-01-03T05:09:43.195" v="1784" actId="1076"/>
          <ac:picMkLst>
            <pc:docMk/>
            <pc:sldMk cId="68482407" sldId="285"/>
            <ac:picMk id="7" creationId="{D63DA99F-B6D5-4F77-9073-A1DC15CC4D41}"/>
          </ac:picMkLst>
        </pc:picChg>
      </pc:sldChg>
      <pc:sldChg chg="addSp delSp modSp add mod ord">
        <pc:chgData name="Trinh judy" userId="a274c3e1e887bc18" providerId="LiveId" clId="{6EE51575-AE49-4F9F-938C-3FDA8009040D}" dt="2022-01-03T05:19:35.811" v="2148" actId="20577"/>
        <pc:sldMkLst>
          <pc:docMk/>
          <pc:sldMk cId="1255079601" sldId="286"/>
        </pc:sldMkLst>
        <pc:spChg chg="mod">
          <ac:chgData name="Trinh judy" userId="a274c3e1e887bc18" providerId="LiveId" clId="{6EE51575-AE49-4F9F-938C-3FDA8009040D}" dt="2022-01-03T05:19:35.811" v="2148" actId="20577"/>
          <ac:spMkLst>
            <pc:docMk/>
            <pc:sldMk cId="1255079601" sldId="286"/>
            <ac:spMk id="8" creationId="{6A1F8091-F7D6-4D40-BF3D-18D5C5867A39}"/>
          </ac:spMkLst>
        </pc:spChg>
        <pc:picChg chg="del">
          <ac:chgData name="Trinh judy" userId="a274c3e1e887bc18" providerId="LiveId" clId="{6EE51575-AE49-4F9F-938C-3FDA8009040D}" dt="2022-01-03T05:14:40.034" v="2063" actId="478"/>
          <ac:picMkLst>
            <pc:docMk/>
            <pc:sldMk cId="1255079601" sldId="286"/>
            <ac:picMk id="5" creationId="{9D26FAF4-DAB2-4CF8-A004-5CE45EE34F25}"/>
          </ac:picMkLst>
        </pc:picChg>
        <pc:picChg chg="ord">
          <ac:chgData name="Trinh judy" userId="a274c3e1e887bc18" providerId="LiveId" clId="{6EE51575-AE49-4F9F-938C-3FDA8009040D}" dt="2022-01-03T05:15:11.410" v="2072" actId="166"/>
          <ac:picMkLst>
            <pc:docMk/>
            <pc:sldMk cId="1255079601" sldId="286"/>
            <ac:picMk id="6" creationId="{C09D6EF6-FC72-4F4E-BB49-7CC0DDD5E247}"/>
          </ac:picMkLst>
        </pc:picChg>
        <pc:picChg chg="add mod">
          <ac:chgData name="Trinh judy" userId="a274c3e1e887bc18" providerId="LiveId" clId="{6EE51575-AE49-4F9F-938C-3FDA8009040D}" dt="2022-01-03T05:15:07.213" v="2071" actId="14100"/>
          <ac:picMkLst>
            <pc:docMk/>
            <pc:sldMk cId="1255079601" sldId="286"/>
            <ac:picMk id="7" creationId="{9DE993B1-0253-49E1-A48F-01E5FF4EA3B8}"/>
          </ac:picMkLst>
        </pc:picChg>
      </pc:sldChg>
      <pc:sldChg chg="addSp delSp modSp add mod">
        <pc:chgData name="Trinh judy" userId="a274c3e1e887bc18" providerId="LiveId" clId="{6EE51575-AE49-4F9F-938C-3FDA8009040D}" dt="2022-01-03T05:21:19.646" v="2189" actId="166"/>
        <pc:sldMkLst>
          <pc:docMk/>
          <pc:sldMk cId="368458902" sldId="287"/>
        </pc:sldMkLst>
        <pc:spChg chg="mod">
          <ac:chgData name="Trinh judy" userId="a274c3e1e887bc18" providerId="LiveId" clId="{6EE51575-AE49-4F9F-938C-3FDA8009040D}" dt="2022-01-03T05:19:29.805" v="2146" actId="20577"/>
          <ac:spMkLst>
            <pc:docMk/>
            <pc:sldMk cId="368458902" sldId="287"/>
            <ac:spMk id="8" creationId="{6A1F8091-F7D6-4D40-BF3D-18D5C5867A39}"/>
          </ac:spMkLst>
        </pc:spChg>
        <pc:picChg chg="add del mod">
          <ac:chgData name="Trinh judy" userId="a274c3e1e887bc18" providerId="LiveId" clId="{6EE51575-AE49-4F9F-938C-3FDA8009040D}" dt="2022-01-03T05:20:59.740" v="2183" actId="478"/>
          <ac:picMkLst>
            <pc:docMk/>
            <pc:sldMk cId="368458902" sldId="287"/>
            <ac:picMk id="5" creationId="{5D4B46E1-76E3-4D2A-8ACF-D860A07D36BC}"/>
          </ac:picMkLst>
        </pc:picChg>
        <pc:picChg chg="ord">
          <ac:chgData name="Trinh judy" userId="a274c3e1e887bc18" providerId="LiveId" clId="{6EE51575-AE49-4F9F-938C-3FDA8009040D}" dt="2022-01-03T05:21:19.646" v="2189" actId="166"/>
          <ac:picMkLst>
            <pc:docMk/>
            <pc:sldMk cId="368458902" sldId="287"/>
            <ac:picMk id="6" creationId="{C09D6EF6-FC72-4F4E-BB49-7CC0DDD5E247}"/>
          </ac:picMkLst>
        </pc:picChg>
        <pc:picChg chg="del">
          <ac:chgData name="Trinh judy" userId="a274c3e1e887bc18" providerId="LiveId" clId="{6EE51575-AE49-4F9F-938C-3FDA8009040D}" dt="2022-01-03T05:17:41.927" v="2114" actId="478"/>
          <ac:picMkLst>
            <pc:docMk/>
            <pc:sldMk cId="368458902" sldId="287"/>
            <ac:picMk id="7" creationId="{9DE993B1-0253-49E1-A48F-01E5FF4EA3B8}"/>
          </ac:picMkLst>
        </pc:picChg>
        <pc:picChg chg="add mod">
          <ac:chgData name="Trinh judy" userId="a274c3e1e887bc18" providerId="LiveId" clId="{6EE51575-AE49-4F9F-938C-3FDA8009040D}" dt="2022-01-03T05:21:16.252" v="2188" actId="14100"/>
          <ac:picMkLst>
            <pc:docMk/>
            <pc:sldMk cId="368458902" sldId="287"/>
            <ac:picMk id="9" creationId="{9AB61E30-9600-4590-A8E6-1EE011E8F844}"/>
          </ac:picMkLst>
        </pc:picChg>
      </pc:sldChg>
      <pc:sldChg chg="addSp delSp modSp add mod ord">
        <pc:chgData name="Trinh judy" userId="a274c3e1e887bc18" providerId="LiveId" clId="{6EE51575-AE49-4F9F-938C-3FDA8009040D}" dt="2022-01-03T05:20:37.663" v="2181" actId="20577"/>
        <pc:sldMkLst>
          <pc:docMk/>
          <pc:sldMk cId="1353371925" sldId="288"/>
        </pc:sldMkLst>
        <pc:spChg chg="mod">
          <ac:chgData name="Trinh judy" userId="a274c3e1e887bc18" providerId="LiveId" clId="{6EE51575-AE49-4F9F-938C-3FDA8009040D}" dt="2022-01-03T05:20:37.663" v="2181" actId="20577"/>
          <ac:spMkLst>
            <pc:docMk/>
            <pc:sldMk cId="1353371925" sldId="288"/>
            <ac:spMk id="8" creationId="{6A1F8091-F7D6-4D40-BF3D-18D5C5867A39}"/>
          </ac:spMkLst>
        </pc:spChg>
        <pc:picChg chg="add mod">
          <ac:chgData name="Trinh judy" userId="a274c3e1e887bc18" providerId="LiveId" clId="{6EE51575-AE49-4F9F-938C-3FDA8009040D}" dt="2022-01-03T05:20:19.067" v="2158" actId="14100"/>
          <ac:picMkLst>
            <pc:docMk/>
            <pc:sldMk cId="1353371925" sldId="288"/>
            <ac:picMk id="5" creationId="{989BD238-12F7-4E05-B820-470720EC5D7A}"/>
          </ac:picMkLst>
        </pc:picChg>
        <pc:picChg chg="ord">
          <ac:chgData name="Trinh judy" userId="a274c3e1e887bc18" providerId="LiveId" clId="{6EE51575-AE49-4F9F-938C-3FDA8009040D}" dt="2022-01-03T05:20:22.946" v="2159" actId="166"/>
          <ac:picMkLst>
            <pc:docMk/>
            <pc:sldMk cId="1353371925" sldId="288"/>
            <ac:picMk id="6" creationId="{C09D6EF6-FC72-4F4E-BB49-7CC0DDD5E247}"/>
          </ac:picMkLst>
        </pc:picChg>
        <pc:picChg chg="del">
          <ac:chgData name="Trinh judy" userId="a274c3e1e887bc18" providerId="LiveId" clId="{6EE51575-AE49-4F9F-938C-3FDA8009040D}" dt="2022-01-03T05:19:57.377" v="2152" actId="478"/>
          <ac:picMkLst>
            <pc:docMk/>
            <pc:sldMk cId="1353371925" sldId="288"/>
            <ac:picMk id="7" creationId="{9DE993B1-0253-49E1-A48F-01E5FF4EA3B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384FF-4B99-4BCB-AA49-6E9BE5EE82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157BAF59-6C26-4017-87C1-DE722B1B5A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7DC1C9C1-E1E9-46B8-9BF7-BE51AC819693}"/>
              </a:ext>
            </a:extLst>
          </p:cNvPr>
          <p:cNvSpPr>
            <a:spLocks noGrp="1"/>
          </p:cNvSpPr>
          <p:nvPr>
            <p:ph type="dt" sz="half" idx="10"/>
          </p:nvPr>
        </p:nvSpPr>
        <p:spPr/>
        <p:txBody>
          <a:bodyPr/>
          <a:lstStyle/>
          <a:p>
            <a:fld id="{02AC24A9-CCB6-4F8D-B8DB-C2F3692CFA5A}" type="datetimeFigureOut">
              <a:rPr lang="en-US" smtClean="0"/>
              <a:t>1/3/2022</a:t>
            </a:fld>
            <a:endParaRPr lang="en-US" dirty="0"/>
          </a:p>
        </p:txBody>
      </p:sp>
      <p:sp>
        <p:nvSpPr>
          <p:cNvPr id="5" name="Footer Placeholder 4">
            <a:extLst>
              <a:ext uri="{FF2B5EF4-FFF2-40B4-BE49-F238E27FC236}">
                <a16:creationId xmlns:a16="http://schemas.microsoft.com/office/drawing/2014/main" id="{C820866D-4FD9-4E95-B877-EA9B6E47B5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D55C6CF-0FFD-4A9D-B57E-24F7E7697BC9}"/>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0214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CACBA-FD8C-4BB4-A850-A7EA043D3E08}"/>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24A029C4-5801-463C-A323-C4AB8F977A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F8A16EE4-6DDF-47A6-9E4C-8652D6672678}"/>
              </a:ext>
            </a:extLst>
          </p:cNvPr>
          <p:cNvSpPr>
            <a:spLocks noGrp="1"/>
          </p:cNvSpPr>
          <p:nvPr>
            <p:ph type="dt" sz="half" idx="10"/>
          </p:nvPr>
        </p:nvSpPr>
        <p:spPr/>
        <p:txBody>
          <a:bodyPr/>
          <a:lstStyle/>
          <a:p>
            <a:fld id="{02AC24A9-CCB6-4F8D-B8DB-C2F3692CFA5A}" type="datetimeFigureOut">
              <a:rPr lang="en-US" smtClean="0"/>
              <a:t>1/3/2022</a:t>
            </a:fld>
            <a:endParaRPr lang="en-US"/>
          </a:p>
        </p:txBody>
      </p:sp>
      <p:sp>
        <p:nvSpPr>
          <p:cNvPr id="5" name="Footer Placeholder 4">
            <a:extLst>
              <a:ext uri="{FF2B5EF4-FFF2-40B4-BE49-F238E27FC236}">
                <a16:creationId xmlns:a16="http://schemas.microsoft.com/office/drawing/2014/main" id="{EDA9121E-AEF7-4D39-86CA-A6466A938A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0BA89-B744-4F8E-834C-483A73A77804}"/>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6300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524860-4BE2-4D8D-9B0A-3569C59C38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A9582ADD-DBFA-4F69-8D23-2754C0594A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0D364F97-368A-467B-80AE-07429BF0BC16}"/>
              </a:ext>
            </a:extLst>
          </p:cNvPr>
          <p:cNvSpPr>
            <a:spLocks noGrp="1"/>
          </p:cNvSpPr>
          <p:nvPr>
            <p:ph type="dt" sz="half" idx="10"/>
          </p:nvPr>
        </p:nvSpPr>
        <p:spPr/>
        <p:txBody>
          <a:bodyPr/>
          <a:lstStyle/>
          <a:p>
            <a:fld id="{02AC24A9-CCB6-4F8D-B8DB-C2F3692CFA5A}" type="datetimeFigureOut">
              <a:rPr lang="en-US" smtClean="0"/>
              <a:t>1/3/2022</a:t>
            </a:fld>
            <a:endParaRPr lang="en-US"/>
          </a:p>
        </p:txBody>
      </p:sp>
      <p:sp>
        <p:nvSpPr>
          <p:cNvPr id="5" name="Footer Placeholder 4">
            <a:extLst>
              <a:ext uri="{FF2B5EF4-FFF2-40B4-BE49-F238E27FC236}">
                <a16:creationId xmlns:a16="http://schemas.microsoft.com/office/drawing/2014/main" id="{B8C22090-FAC4-439C-83DA-50ABC0F89E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5A3B2B-96C4-470B-B865-80E863584208}"/>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10999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2E555-A07F-4F68-AA6C-0480673F10C2}"/>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AD37B5BF-E314-420A-AE1B-FC53F9510A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4217680D-6C2C-4AE2-A57F-53DC35B247D6}"/>
              </a:ext>
            </a:extLst>
          </p:cNvPr>
          <p:cNvSpPr>
            <a:spLocks noGrp="1"/>
          </p:cNvSpPr>
          <p:nvPr>
            <p:ph type="dt" sz="half" idx="10"/>
          </p:nvPr>
        </p:nvSpPr>
        <p:spPr/>
        <p:txBody>
          <a:bodyPr/>
          <a:lstStyle/>
          <a:p>
            <a:fld id="{02AC24A9-CCB6-4F8D-B8DB-C2F3692CFA5A}" type="datetimeFigureOut">
              <a:rPr lang="en-US" smtClean="0"/>
              <a:t>1/3/2022</a:t>
            </a:fld>
            <a:endParaRPr lang="en-US"/>
          </a:p>
        </p:txBody>
      </p:sp>
      <p:sp>
        <p:nvSpPr>
          <p:cNvPr id="5" name="Footer Placeholder 4">
            <a:extLst>
              <a:ext uri="{FF2B5EF4-FFF2-40B4-BE49-F238E27FC236}">
                <a16:creationId xmlns:a16="http://schemas.microsoft.com/office/drawing/2014/main" id="{87D2D676-A465-49FD-AEE4-2841CE017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3A9E2-4B48-4E52-BA89-83B52DF87A18}"/>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48897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32E12-6BE8-49C4-BB25-C9D4F2709D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6AA51E08-5F28-4CA7-B979-727CC3BF57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8441FF-2570-475A-BFA6-BB4D477131D7}"/>
              </a:ext>
            </a:extLst>
          </p:cNvPr>
          <p:cNvSpPr>
            <a:spLocks noGrp="1"/>
          </p:cNvSpPr>
          <p:nvPr>
            <p:ph type="dt" sz="half" idx="10"/>
          </p:nvPr>
        </p:nvSpPr>
        <p:spPr/>
        <p:txBody>
          <a:bodyPr/>
          <a:lstStyle/>
          <a:p>
            <a:fld id="{02AC24A9-CCB6-4F8D-B8DB-C2F3692CFA5A}" type="datetimeFigureOut">
              <a:rPr lang="en-US" smtClean="0"/>
              <a:t>1/3/2022</a:t>
            </a:fld>
            <a:endParaRPr lang="en-US"/>
          </a:p>
        </p:txBody>
      </p:sp>
      <p:sp>
        <p:nvSpPr>
          <p:cNvPr id="5" name="Footer Placeholder 4">
            <a:extLst>
              <a:ext uri="{FF2B5EF4-FFF2-40B4-BE49-F238E27FC236}">
                <a16:creationId xmlns:a16="http://schemas.microsoft.com/office/drawing/2014/main" id="{2374EB12-7BF8-4902-A16E-DCC6576F8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A6A3E-0D47-4741-BA4A-C2587E32944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184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2EB1-7816-4782-A3C0-63782F73F8D4}"/>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85D32878-9007-4E8F-B91C-7260460DE0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E9D1A356-4D1E-4549-B983-9A15E58970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32110448-8540-4A24-AF0A-A1EC69D4335F}"/>
              </a:ext>
            </a:extLst>
          </p:cNvPr>
          <p:cNvSpPr>
            <a:spLocks noGrp="1"/>
          </p:cNvSpPr>
          <p:nvPr>
            <p:ph type="dt" sz="half" idx="10"/>
          </p:nvPr>
        </p:nvSpPr>
        <p:spPr/>
        <p:txBody>
          <a:bodyPr/>
          <a:lstStyle/>
          <a:p>
            <a:fld id="{02AC24A9-CCB6-4F8D-B8DB-C2F3692CFA5A}" type="datetimeFigureOut">
              <a:rPr lang="en-US" smtClean="0"/>
              <a:t>1/3/2022</a:t>
            </a:fld>
            <a:endParaRPr lang="en-US"/>
          </a:p>
        </p:txBody>
      </p:sp>
      <p:sp>
        <p:nvSpPr>
          <p:cNvPr id="6" name="Footer Placeholder 5">
            <a:extLst>
              <a:ext uri="{FF2B5EF4-FFF2-40B4-BE49-F238E27FC236}">
                <a16:creationId xmlns:a16="http://schemas.microsoft.com/office/drawing/2014/main" id="{7548C5F2-1A73-43E5-A370-EF701D6B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7F9E0A-EE0E-4567-A5C9-7F5E018ADB7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58281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0DE14-36B1-4D4B-824D-D591C09374B9}"/>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CB030246-7380-4B83-B4F9-9E3D507114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D5FBD8-8A0F-4089-92BF-70DBF711FB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7F3AB8B0-C5F3-45A5-B8ED-1BB0CFC8BD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9F626F-4350-4432-AABA-9FB8D3B324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92292283-3BC0-4DBD-8A2A-5C91F5C940A7}"/>
              </a:ext>
            </a:extLst>
          </p:cNvPr>
          <p:cNvSpPr>
            <a:spLocks noGrp="1"/>
          </p:cNvSpPr>
          <p:nvPr>
            <p:ph type="dt" sz="half" idx="10"/>
          </p:nvPr>
        </p:nvSpPr>
        <p:spPr/>
        <p:txBody>
          <a:bodyPr/>
          <a:lstStyle/>
          <a:p>
            <a:fld id="{02AC24A9-CCB6-4F8D-B8DB-C2F3692CFA5A}" type="datetimeFigureOut">
              <a:rPr lang="en-US" smtClean="0"/>
              <a:t>1/3/2022</a:t>
            </a:fld>
            <a:endParaRPr lang="en-US"/>
          </a:p>
        </p:txBody>
      </p:sp>
      <p:sp>
        <p:nvSpPr>
          <p:cNvPr id="8" name="Footer Placeholder 7">
            <a:extLst>
              <a:ext uri="{FF2B5EF4-FFF2-40B4-BE49-F238E27FC236}">
                <a16:creationId xmlns:a16="http://schemas.microsoft.com/office/drawing/2014/main" id="{65A2F0A5-8617-4FA6-9F8A-253B30C03C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AF319E-6AA9-4A53-A302-9755BEC77AD8}"/>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13466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991F-F5C4-4FE8-8947-1FBA22E7EDF1}"/>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80729DF4-B7EB-4F13-9142-24F30CB8B1DE}"/>
              </a:ext>
            </a:extLst>
          </p:cNvPr>
          <p:cNvSpPr>
            <a:spLocks noGrp="1"/>
          </p:cNvSpPr>
          <p:nvPr>
            <p:ph type="dt" sz="half" idx="10"/>
          </p:nvPr>
        </p:nvSpPr>
        <p:spPr/>
        <p:txBody>
          <a:bodyPr/>
          <a:lstStyle/>
          <a:p>
            <a:fld id="{02AC24A9-CCB6-4F8D-B8DB-C2F3692CFA5A}" type="datetimeFigureOut">
              <a:rPr lang="en-US" smtClean="0"/>
              <a:t>1/3/2022</a:t>
            </a:fld>
            <a:endParaRPr lang="en-US"/>
          </a:p>
        </p:txBody>
      </p:sp>
      <p:sp>
        <p:nvSpPr>
          <p:cNvPr id="4" name="Footer Placeholder 3">
            <a:extLst>
              <a:ext uri="{FF2B5EF4-FFF2-40B4-BE49-F238E27FC236}">
                <a16:creationId xmlns:a16="http://schemas.microsoft.com/office/drawing/2014/main" id="{8B5BAB59-F3D5-479F-BC77-CEF02ECED4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74C4F1-52DE-456D-8DB1-6DF2B43D633F}"/>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26043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425A75-D42D-4E3E-BC7B-820440F21969}"/>
              </a:ext>
            </a:extLst>
          </p:cNvPr>
          <p:cNvSpPr>
            <a:spLocks noGrp="1"/>
          </p:cNvSpPr>
          <p:nvPr>
            <p:ph type="dt" sz="half" idx="10"/>
          </p:nvPr>
        </p:nvSpPr>
        <p:spPr/>
        <p:txBody>
          <a:bodyPr/>
          <a:lstStyle/>
          <a:p>
            <a:fld id="{02AC24A9-CCB6-4F8D-B8DB-C2F3692CFA5A}" type="datetimeFigureOut">
              <a:rPr lang="en-US" smtClean="0"/>
              <a:t>1/3/2022</a:t>
            </a:fld>
            <a:endParaRPr lang="en-US"/>
          </a:p>
        </p:txBody>
      </p:sp>
      <p:sp>
        <p:nvSpPr>
          <p:cNvPr id="3" name="Footer Placeholder 2">
            <a:extLst>
              <a:ext uri="{FF2B5EF4-FFF2-40B4-BE49-F238E27FC236}">
                <a16:creationId xmlns:a16="http://schemas.microsoft.com/office/drawing/2014/main" id="{A2817B79-95CB-4C34-AEF5-B5F8842E43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6E562B-FBFA-46CC-B4A2-757CB369120F}"/>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72469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3F616-E5AC-4998-906F-CFC9A758C1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DF71B68A-B880-461B-9DBA-FE195B7A27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3BE85893-D523-48AA-B8B8-3427CF19DA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95FFDB-712F-4908-8D7F-3ACB20ECDB1C}"/>
              </a:ext>
            </a:extLst>
          </p:cNvPr>
          <p:cNvSpPr>
            <a:spLocks noGrp="1"/>
          </p:cNvSpPr>
          <p:nvPr>
            <p:ph type="dt" sz="half" idx="10"/>
          </p:nvPr>
        </p:nvSpPr>
        <p:spPr/>
        <p:txBody>
          <a:bodyPr/>
          <a:lstStyle/>
          <a:p>
            <a:fld id="{02AC24A9-CCB6-4F8D-B8DB-C2F3692CFA5A}" type="datetimeFigureOut">
              <a:rPr lang="en-US" smtClean="0"/>
              <a:t>1/3/2022</a:t>
            </a:fld>
            <a:endParaRPr lang="en-US" dirty="0"/>
          </a:p>
        </p:txBody>
      </p:sp>
      <p:sp>
        <p:nvSpPr>
          <p:cNvPr id="6" name="Footer Placeholder 5">
            <a:extLst>
              <a:ext uri="{FF2B5EF4-FFF2-40B4-BE49-F238E27FC236}">
                <a16:creationId xmlns:a16="http://schemas.microsoft.com/office/drawing/2014/main" id="{FE2288F2-B839-4084-BE0C-9577B3DC56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B9848C-A051-4448-8B49-89965A00694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74515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A1D8C-172B-4F65-83EF-F0F452F6B1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2B252F91-1C88-4FF0-8B87-B3261D89B1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B0515539-BD25-478A-A3C5-86FAF67FAF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8D76D2-06C7-49A4-BEE5-F2FA2F016EEC}"/>
              </a:ext>
            </a:extLst>
          </p:cNvPr>
          <p:cNvSpPr>
            <a:spLocks noGrp="1"/>
          </p:cNvSpPr>
          <p:nvPr>
            <p:ph type="dt" sz="half" idx="10"/>
          </p:nvPr>
        </p:nvSpPr>
        <p:spPr/>
        <p:txBody>
          <a:bodyPr/>
          <a:lstStyle/>
          <a:p>
            <a:fld id="{02AC24A9-CCB6-4F8D-B8DB-C2F3692CFA5A}" type="datetimeFigureOut">
              <a:rPr lang="en-US" smtClean="0"/>
              <a:t>1/3/2022</a:t>
            </a:fld>
            <a:endParaRPr lang="en-US"/>
          </a:p>
        </p:txBody>
      </p:sp>
      <p:sp>
        <p:nvSpPr>
          <p:cNvPr id="6" name="Footer Placeholder 5">
            <a:extLst>
              <a:ext uri="{FF2B5EF4-FFF2-40B4-BE49-F238E27FC236}">
                <a16:creationId xmlns:a16="http://schemas.microsoft.com/office/drawing/2014/main" id="{12430EA8-52E6-4625-A5D7-CBFDF8F09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1EE4C2-7C38-4E6F-B8D8-6E13C43790C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74896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EE2955-E37E-43CC-ACDC-66FE882910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B0C68C07-0399-4AA0-B971-2D7E451C37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633078FA-B59C-4ED3-87BA-CE62C5FB3E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1/3/2022</a:t>
            </a:fld>
            <a:endParaRPr lang="en-US"/>
          </a:p>
        </p:txBody>
      </p:sp>
      <p:sp>
        <p:nvSpPr>
          <p:cNvPr id="5" name="Footer Placeholder 4">
            <a:extLst>
              <a:ext uri="{FF2B5EF4-FFF2-40B4-BE49-F238E27FC236}">
                <a16:creationId xmlns:a16="http://schemas.microsoft.com/office/drawing/2014/main" id="{82A1CD28-ED17-4341-B3BE-070D39FF7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ABEE5F-ABBE-4C50-8916-226180DDFF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948569298"/>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rawpixel.com/image/936660/travel-doodle-icons-illustration" TargetMode="Externa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https://www.rawpixel.com/search/travel" TargetMode="External"/><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hyperlink" Target="https://www.rawpixel.com/image/936660/travel-doodle-icons-illustration" TargetMode="Externa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www.rawpixel.com/image/936660/travel-doodle-icons-illustration" TargetMode="External"/><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www.rawpixel.com/image/1229259/travel-postcards-and-stamps" TargetMode="External"/><Relationship Id="rId2" Type="http://schemas.openxmlformats.org/officeDocument/2006/relationships/image" Target="../media/image3.1"/><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5F1950-3139-4F21-BB0A-C6EF117F17B2}"/>
              </a:ext>
            </a:extLst>
          </p:cNvPr>
          <p:cNvSpPr>
            <a:spLocks noGrp="1"/>
          </p:cNvSpPr>
          <p:nvPr>
            <p:ph type="title"/>
          </p:nvPr>
        </p:nvSpPr>
        <p:spPr>
          <a:xfrm>
            <a:off x="523875" y="5317240"/>
            <a:ext cx="11210925" cy="744836"/>
          </a:xfrm>
          <a:solidFill>
            <a:schemeClr val="tx2">
              <a:lumMod val="20000"/>
              <a:lumOff val="80000"/>
            </a:schemeClr>
          </a:solidFill>
        </p:spPr>
        <p:txBody>
          <a:bodyPr vert="horz" lIns="91440" tIns="45720" rIns="91440" bIns="45720" rtlCol="0">
            <a:normAutofit/>
          </a:bodyPr>
          <a:lstStyle/>
          <a:p>
            <a:pPr algn="ctr"/>
            <a:r>
              <a:rPr lang="en-US" sz="3600" b="1">
                <a:solidFill>
                  <a:schemeClr val="tx1">
                    <a:lumMod val="85000"/>
                    <a:lumOff val="15000"/>
                  </a:schemeClr>
                </a:solidFill>
              </a:rPr>
              <a:t>Đề tài: QUẢN LÝ CHUYẾN BAY WINX</a:t>
            </a:r>
          </a:p>
        </p:txBody>
      </p:sp>
      <p:cxnSp>
        <p:nvCxnSpPr>
          <p:cNvPr id="25" name="Straight Connector 2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0113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70E9-BB2D-4859-BB33-4434E113B867}"/>
              </a:ext>
            </a:extLst>
          </p:cNvPr>
          <p:cNvSpPr>
            <a:spLocks noGrp="1"/>
          </p:cNvSpPr>
          <p:nvPr>
            <p:ph type="title"/>
          </p:nvPr>
        </p:nvSpPr>
        <p:spPr>
          <a:xfrm>
            <a:off x="994384" y="598509"/>
            <a:ext cx="2640478" cy="804272"/>
          </a:xfrm>
        </p:spPr>
        <p:txBody>
          <a:bodyPr>
            <a:normAutofit/>
          </a:bodyPr>
          <a:lstStyle/>
          <a:p>
            <a:pPr algn="ctr"/>
            <a:r>
              <a:rPr lang="vi-VN" sz="2800" b="1">
                <a:latin typeface="Times New Roman" panose="02020603050405020304" pitchFamily="18" charset="0"/>
                <a:cs typeface="Times New Roman" panose="02020603050405020304" pitchFamily="18" charset="0"/>
              </a:rPr>
              <a:t>Chọn loại vé có:</a:t>
            </a:r>
          </a:p>
        </p:txBody>
      </p:sp>
      <p:sp>
        <p:nvSpPr>
          <p:cNvPr id="8" name="Title 1">
            <a:extLst>
              <a:ext uri="{FF2B5EF4-FFF2-40B4-BE49-F238E27FC236}">
                <a16:creationId xmlns:a16="http://schemas.microsoft.com/office/drawing/2014/main" id="{94823924-CE8C-4405-AAE0-1C852878AD26}"/>
              </a:ext>
            </a:extLst>
          </p:cNvPr>
          <p:cNvSpPr txBox="1">
            <a:spLocks/>
          </p:cNvSpPr>
          <p:nvPr/>
        </p:nvSpPr>
        <p:spPr>
          <a:xfrm>
            <a:off x="2063755" y="1391027"/>
            <a:ext cx="2507225" cy="7983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2800">
                <a:latin typeface="Times New Roman" panose="02020603050405020304" pitchFamily="18" charset="0"/>
                <a:cs typeface="Times New Roman" panose="02020603050405020304" pitchFamily="18" charset="0"/>
              </a:rPr>
              <a:t>Vé 1 chiều:</a:t>
            </a:r>
          </a:p>
        </p:txBody>
      </p:sp>
      <p:sp>
        <p:nvSpPr>
          <p:cNvPr id="9" name="Title 1">
            <a:extLst>
              <a:ext uri="{FF2B5EF4-FFF2-40B4-BE49-F238E27FC236}">
                <a16:creationId xmlns:a16="http://schemas.microsoft.com/office/drawing/2014/main" id="{6CC8E862-01B5-4E1A-8E0F-2CD0AA66DA97}"/>
              </a:ext>
            </a:extLst>
          </p:cNvPr>
          <p:cNvSpPr txBox="1">
            <a:spLocks/>
          </p:cNvSpPr>
          <p:nvPr/>
        </p:nvSpPr>
        <p:spPr>
          <a:xfrm>
            <a:off x="7621022" y="1402781"/>
            <a:ext cx="2507225" cy="7983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2800">
                <a:latin typeface="Times New Roman" panose="02020603050405020304" pitchFamily="18" charset="0"/>
                <a:cs typeface="Times New Roman" panose="02020603050405020304" pitchFamily="18" charset="0"/>
              </a:rPr>
              <a:t>Vé 2 chiều:</a:t>
            </a:r>
          </a:p>
        </p:txBody>
      </p:sp>
      <p:pic>
        <p:nvPicPr>
          <p:cNvPr id="10" name="Picture 9" descr="Graphical user interface, application&#10;&#10;Description automatically generated">
            <a:extLst>
              <a:ext uri="{FF2B5EF4-FFF2-40B4-BE49-F238E27FC236}">
                <a16:creationId xmlns:a16="http://schemas.microsoft.com/office/drawing/2014/main" id="{6D312F35-2D61-4876-9DC1-FE8799A082DF}"/>
              </a:ext>
            </a:extLst>
          </p:cNvPr>
          <p:cNvPicPr>
            <a:picLocks noChangeAspect="1"/>
          </p:cNvPicPr>
          <p:nvPr/>
        </p:nvPicPr>
        <p:blipFill>
          <a:blip r:embed="rId4"/>
          <a:stretch>
            <a:fillRect/>
          </a:stretch>
        </p:blipFill>
        <p:spPr>
          <a:xfrm>
            <a:off x="1659533" y="2189422"/>
            <a:ext cx="3315668" cy="3383697"/>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AABA2837-10BB-4326-BBB5-EB07D9D1CB1F}"/>
              </a:ext>
            </a:extLst>
          </p:cNvPr>
          <p:cNvPicPr>
            <a:picLocks noChangeAspect="1"/>
          </p:cNvPicPr>
          <p:nvPr/>
        </p:nvPicPr>
        <p:blipFill>
          <a:blip r:embed="rId5"/>
          <a:stretch>
            <a:fillRect/>
          </a:stretch>
        </p:blipFill>
        <p:spPr>
          <a:xfrm>
            <a:off x="7216801" y="2189422"/>
            <a:ext cx="3315666" cy="3383696"/>
          </a:xfrm>
          <a:prstGeom prst="rect">
            <a:avLst/>
          </a:prstGeom>
        </p:spPr>
      </p:pic>
      <p:pic>
        <p:nvPicPr>
          <p:cNvPr id="5" name="Picture 4" descr="Bored Bee">
            <a:extLst>
              <a:ext uri="{FF2B5EF4-FFF2-40B4-BE49-F238E27FC236}">
                <a16:creationId xmlns:a16="http://schemas.microsoft.com/office/drawing/2014/main" id="{10153849-51A1-4193-A045-5145305FF5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4715302"/>
            <a:ext cx="2169994" cy="2169994"/>
          </a:xfrm>
          <a:prstGeom prst="rect">
            <a:avLst/>
          </a:prstGeom>
        </p:spPr>
      </p:pic>
    </p:spTree>
    <p:extLst>
      <p:ext uri="{BB962C8B-B14F-4D97-AF65-F5344CB8AC3E}">
        <p14:creationId xmlns:p14="http://schemas.microsoft.com/office/powerpoint/2010/main" val="32553111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70E9-BB2D-4859-BB33-4434E113B867}"/>
              </a:ext>
            </a:extLst>
          </p:cNvPr>
          <p:cNvSpPr>
            <a:spLocks noGrp="1"/>
          </p:cNvSpPr>
          <p:nvPr>
            <p:ph type="title"/>
          </p:nvPr>
        </p:nvSpPr>
        <p:spPr>
          <a:xfrm>
            <a:off x="1005385" y="424027"/>
            <a:ext cx="3179075" cy="570874"/>
          </a:xfrm>
        </p:spPr>
        <p:txBody>
          <a:bodyPr>
            <a:normAutofit/>
          </a:bodyPr>
          <a:lstStyle/>
          <a:p>
            <a:r>
              <a:rPr lang="vi-VN" sz="2800" b="1">
                <a:latin typeface="Times New Roman" panose="02020603050405020304" pitchFamily="18" charset="0"/>
                <a:cs typeface="Times New Roman" panose="02020603050405020304" pitchFamily="18" charset="0"/>
              </a:rPr>
              <a:t>Form vé 1 chiều</a:t>
            </a:r>
          </a:p>
        </p:txBody>
      </p:sp>
      <p:pic>
        <p:nvPicPr>
          <p:cNvPr id="7" name="Picture 6" descr="Graphical user interface&#10;&#10;Description automatically generated">
            <a:extLst>
              <a:ext uri="{FF2B5EF4-FFF2-40B4-BE49-F238E27FC236}">
                <a16:creationId xmlns:a16="http://schemas.microsoft.com/office/drawing/2014/main" id="{A553E992-F7BA-4F25-A4F1-55BF502555D6}"/>
              </a:ext>
            </a:extLst>
          </p:cNvPr>
          <p:cNvPicPr>
            <a:picLocks noChangeAspect="1"/>
          </p:cNvPicPr>
          <p:nvPr/>
        </p:nvPicPr>
        <p:blipFill>
          <a:blip r:embed="rId4"/>
          <a:stretch>
            <a:fillRect/>
          </a:stretch>
        </p:blipFill>
        <p:spPr>
          <a:xfrm>
            <a:off x="1005385" y="994901"/>
            <a:ext cx="10181230" cy="5439072"/>
          </a:xfrm>
          <a:prstGeom prst="rect">
            <a:avLst/>
          </a:prstGeom>
        </p:spPr>
      </p:pic>
      <p:pic>
        <p:nvPicPr>
          <p:cNvPr id="5" name="Picture 4" descr="Bored Bee">
            <a:extLst>
              <a:ext uri="{FF2B5EF4-FFF2-40B4-BE49-F238E27FC236}">
                <a16:creationId xmlns:a16="http://schemas.microsoft.com/office/drawing/2014/main" id="{F0FEC70C-8EEF-49AD-BC55-5D28A6D676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5300173"/>
            <a:ext cx="1692321" cy="1692321"/>
          </a:xfrm>
          <a:prstGeom prst="rect">
            <a:avLst/>
          </a:prstGeom>
        </p:spPr>
      </p:pic>
    </p:spTree>
    <p:extLst>
      <p:ext uri="{BB962C8B-B14F-4D97-AF65-F5344CB8AC3E}">
        <p14:creationId xmlns:p14="http://schemas.microsoft.com/office/powerpoint/2010/main" val="22938627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70E9-BB2D-4859-BB33-4434E113B867}"/>
              </a:ext>
            </a:extLst>
          </p:cNvPr>
          <p:cNvSpPr>
            <a:spLocks noGrp="1"/>
          </p:cNvSpPr>
          <p:nvPr>
            <p:ph type="title"/>
          </p:nvPr>
        </p:nvSpPr>
        <p:spPr>
          <a:xfrm>
            <a:off x="1005385" y="424027"/>
            <a:ext cx="3179075" cy="570874"/>
          </a:xfrm>
        </p:spPr>
        <p:txBody>
          <a:bodyPr>
            <a:normAutofit/>
          </a:bodyPr>
          <a:lstStyle/>
          <a:p>
            <a:r>
              <a:rPr lang="vi-VN" sz="2800" b="1">
                <a:latin typeface="Times New Roman" panose="02020603050405020304" pitchFamily="18" charset="0"/>
                <a:cs typeface="Times New Roman" panose="02020603050405020304" pitchFamily="18" charset="0"/>
              </a:rPr>
              <a:t>Form vé 2 chiều</a:t>
            </a:r>
          </a:p>
        </p:txBody>
      </p:sp>
      <p:pic>
        <p:nvPicPr>
          <p:cNvPr id="6" name="Picture 5" descr="Graphical user interface&#10;&#10;Description automatically generated">
            <a:extLst>
              <a:ext uri="{FF2B5EF4-FFF2-40B4-BE49-F238E27FC236}">
                <a16:creationId xmlns:a16="http://schemas.microsoft.com/office/drawing/2014/main" id="{22B93BAE-723E-4C80-A010-01D75D67B94B}"/>
              </a:ext>
            </a:extLst>
          </p:cNvPr>
          <p:cNvPicPr>
            <a:picLocks noChangeAspect="1"/>
          </p:cNvPicPr>
          <p:nvPr/>
        </p:nvPicPr>
        <p:blipFill>
          <a:blip r:embed="rId4"/>
          <a:stretch>
            <a:fillRect/>
          </a:stretch>
        </p:blipFill>
        <p:spPr>
          <a:xfrm>
            <a:off x="1005384" y="956379"/>
            <a:ext cx="10181231" cy="5477594"/>
          </a:xfrm>
          <a:prstGeom prst="rect">
            <a:avLst/>
          </a:prstGeom>
        </p:spPr>
      </p:pic>
      <p:pic>
        <p:nvPicPr>
          <p:cNvPr id="5" name="Picture 4" descr="Bored Bee">
            <a:extLst>
              <a:ext uri="{FF2B5EF4-FFF2-40B4-BE49-F238E27FC236}">
                <a16:creationId xmlns:a16="http://schemas.microsoft.com/office/drawing/2014/main" id="{F0FEC70C-8EEF-49AD-BC55-5D28A6D676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5545833"/>
            <a:ext cx="1446662" cy="1446662"/>
          </a:xfrm>
          <a:prstGeom prst="rect">
            <a:avLst/>
          </a:prstGeom>
        </p:spPr>
      </p:pic>
    </p:spTree>
    <p:extLst>
      <p:ext uri="{BB962C8B-B14F-4D97-AF65-F5344CB8AC3E}">
        <p14:creationId xmlns:p14="http://schemas.microsoft.com/office/powerpoint/2010/main" val="32669054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70E9-BB2D-4859-BB33-4434E113B867}"/>
              </a:ext>
            </a:extLst>
          </p:cNvPr>
          <p:cNvSpPr>
            <a:spLocks noGrp="1"/>
          </p:cNvSpPr>
          <p:nvPr>
            <p:ph type="title"/>
          </p:nvPr>
        </p:nvSpPr>
        <p:spPr>
          <a:xfrm>
            <a:off x="3481032" y="424027"/>
            <a:ext cx="5229936" cy="695090"/>
          </a:xfrm>
        </p:spPr>
        <p:txBody>
          <a:bodyPr>
            <a:normAutofit fontScale="90000"/>
          </a:bodyPr>
          <a:lstStyle/>
          <a:p>
            <a:pPr algn="ctr"/>
            <a:r>
              <a:rPr lang="vi-VN" sz="3200" b="1">
                <a:solidFill>
                  <a:schemeClr val="tx2">
                    <a:lumMod val="60000"/>
                    <a:lumOff val="40000"/>
                  </a:schemeClr>
                </a:solidFill>
                <a:latin typeface="Times New Roman" panose="02020603050405020304" pitchFamily="18" charset="0"/>
                <a:cs typeface="Times New Roman" panose="02020603050405020304" pitchFamily="18" charset="0"/>
              </a:rPr>
              <a:t>DANH SÁCH CHUYẾN BAY</a:t>
            </a:r>
          </a:p>
        </p:txBody>
      </p:sp>
      <p:pic>
        <p:nvPicPr>
          <p:cNvPr id="7" name="Picture 6" descr="Graphical user interface&#10;&#10;Description automatically generated">
            <a:extLst>
              <a:ext uri="{FF2B5EF4-FFF2-40B4-BE49-F238E27FC236}">
                <a16:creationId xmlns:a16="http://schemas.microsoft.com/office/drawing/2014/main" id="{84E05E6F-AD41-42DF-B872-E138601F92D4}"/>
              </a:ext>
            </a:extLst>
          </p:cNvPr>
          <p:cNvPicPr>
            <a:picLocks noChangeAspect="1"/>
          </p:cNvPicPr>
          <p:nvPr/>
        </p:nvPicPr>
        <p:blipFill>
          <a:blip r:embed="rId4"/>
          <a:stretch>
            <a:fillRect/>
          </a:stretch>
        </p:blipFill>
        <p:spPr>
          <a:xfrm>
            <a:off x="1012209" y="1119117"/>
            <a:ext cx="10167582" cy="5314856"/>
          </a:xfrm>
          <a:prstGeom prst="rect">
            <a:avLst/>
          </a:prstGeom>
        </p:spPr>
      </p:pic>
      <p:pic>
        <p:nvPicPr>
          <p:cNvPr id="5" name="Picture 4" descr="Bored Bee">
            <a:extLst>
              <a:ext uri="{FF2B5EF4-FFF2-40B4-BE49-F238E27FC236}">
                <a16:creationId xmlns:a16="http://schemas.microsoft.com/office/drawing/2014/main" id="{F0FEC70C-8EEF-49AD-BC55-5D28A6D676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4612943"/>
            <a:ext cx="2379552" cy="2379552"/>
          </a:xfrm>
          <a:prstGeom prst="rect">
            <a:avLst/>
          </a:prstGeom>
        </p:spPr>
      </p:pic>
    </p:spTree>
    <p:extLst>
      <p:ext uri="{BB962C8B-B14F-4D97-AF65-F5344CB8AC3E}">
        <p14:creationId xmlns:p14="http://schemas.microsoft.com/office/powerpoint/2010/main" val="1253054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70E9-BB2D-4859-BB33-4434E113B867}"/>
              </a:ext>
            </a:extLst>
          </p:cNvPr>
          <p:cNvSpPr>
            <a:spLocks noGrp="1"/>
          </p:cNvSpPr>
          <p:nvPr>
            <p:ph type="title"/>
          </p:nvPr>
        </p:nvSpPr>
        <p:spPr>
          <a:xfrm>
            <a:off x="854379" y="375161"/>
            <a:ext cx="3526330" cy="646331"/>
          </a:xfrm>
        </p:spPr>
        <p:txBody>
          <a:bodyPr>
            <a:normAutofit/>
          </a:bodyPr>
          <a:lstStyle/>
          <a:p>
            <a:pPr algn="ctr"/>
            <a:r>
              <a:rPr lang="vi-VN" sz="2800" b="1">
                <a:latin typeface="Times New Roman" panose="02020603050405020304" pitchFamily="18" charset="0"/>
                <a:cs typeface="Times New Roman" panose="02020603050405020304" pitchFamily="18" charset="0"/>
              </a:rPr>
              <a:t>Chọn mã chuyến bay</a:t>
            </a:r>
          </a:p>
        </p:txBody>
      </p:sp>
      <p:sp>
        <p:nvSpPr>
          <p:cNvPr id="8" name="TextBox 7">
            <a:extLst>
              <a:ext uri="{FF2B5EF4-FFF2-40B4-BE49-F238E27FC236}">
                <a16:creationId xmlns:a16="http://schemas.microsoft.com/office/drawing/2014/main" id="{ED8427D2-5C2F-452C-AFEF-DD7A7098C3CE}"/>
              </a:ext>
            </a:extLst>
          </p:cNvPr>
          <p:cNvSpPr txBox="1"/>
          <p:nvPr/>
        </p:nvSpPr>
        <p:spPr>
          <a:xfrm>
            <a:off x="2727863" y="5836508"/>
            <a:ext cx="6736273" cy="646331"/>
          </a:xfrm>
          <a:prstGeom prst="rect">
            <a:avLst/>
          </a:prstGeom>
          <a:noFill/>
        </p:spPr>
        <p:txBody>
          <a:bodyPr wrap="square">
            <a:spAutoFit/>
          </a:bodyPr>
          <a:lstStyle/>
          <a:p>
            <a:pPr algn="ctr"/>
            <a:r>
              <a:rPr lang="en-US" sz="1800">
                <a:effectLst/>
                <a:latin typeface="Calibri" panose="020F0502020204030204" pitchFamily="34" charset="0"/>
                <a:ea typeface="Calibri" panose="020F0502020204030204" pitchFamily="34" charset="0"/>
                <a:cs typeface="Times New Roman" panose="02020603050405020304" pitchFamily="18" charset="0"/>
              </a:rPr>
              <a:t>Sao khi chọn được mã chuyến bay và bấm thực hiện, thì chúng ta sẽ đi thẳng đến khâu chọn chỗ ngồi trên máy bay.</a:t>
            </a:r>
            <a:endParaRPr lang="vi-VN"/>
          </a:p>
        </p:txBody>
      </p:sp>
      <p:pic>
        <p:nvPicPr>
          <p:cNvPr id="6" name="Picture 5" descr="A picture containing graphical user interface&#10;&#10;Description automatically generated">
            <a:extLst>
              <a:ext uri="{FF2B5EF4-FFF2-40B4-BE49-F238E27FC236}">
                <a16:creationId xmlns:a16="http://schemas.microsoft.com/office/drawing/2014/main" id="{734D47D7-073F-4C74-893D-62CFCFBCAB2F}"/>
              </a:ext>
            </a:extLst>
          </p:cNvPr>
          <p:cNvPicPr>
            <a:picLocks noChangeAspect="1"/>
          </p:cNvPicPr>
          <p:nvPr/>
        </p:nvPicPr>
        <p:blipFill>
          <a:blip r:embed="rId4"/>
          <a:stretch>
            <a:fillRect/>
          </a:stretch>
        </p:blipFill>
        <p:spPr>
          <a:xfrm>
            <a:off x="900311" y="993204"/>
            <a:ext cx="10437309" cy="4843304"/>
          </a:xfrm>
          <a:prstGeom prst="rect">
            <a:avLst/>
          </a:prstGeom>
        </p:spPr>
      </p:pic>
      <p:pic>
        <p:nvPicPr>
          <p:cNvPr id="5" name="Picture 4" descr="Bored Bee">
            <a:extLst>
              <a:ext uri="{FF2B5EF4-FFF2-40B4-BE49-F238E27FC236}">
                <a16:creationId xmlns:a16="http://schemas.microsoft.com/office/drawing/2014/main" id="{F0FEC70C-8EEF-49AD-BC55-5D28A6D676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485270"/>
            <a:ext cx="2507225" cy="2507225"/>
          </a:xfrm>
          <a:prstGeom prst="rect">
            <a:avLst/>
          </a:prstGeom>
        </p:spPr>
      </p:pic>
    </p:spTree>
    <p:extLst>
      <p:ext uri="{BB962C8B-B14F-4D97-AF65-F5344CB8AC3E}">
        <p14:creationId xmlns:p14="http://schemas.microsoft.com/office/powerpoint/2010/main" val="3564783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70E9-BB2D-4859-BB33-4434E113B867}"/>
              </a:ext>
            </a:extLst>
          </p:cNvPr>
          <p:cNvSpPr>
            <a:spLocks noGrp="1"/>
          </p:cNvSpPr>
          <p:nvPr>
            <p:ph type="title"/>
          </p:nvPr>
        </p:nvSpPr>
        <p:spPr>
          <a:xfrm>
            <a:off x="956331" y="400039"/>
            <a:ext cx="2507225" cy="670157"/>
          </a:xfrm>
        </p:spPr>
        <p:txBody>
          <a:bodyPr>
            <a:normAutofit/>
          </a:bodyPr>
          <a:lstStyle/>
          <a:p>
            <a:pPr algn="ctr"/>
            <a:r>
              <a:rPr lang="vi-VN" sz="2800" b="1">
                <a:latin typeface="Times New Roman" panose="02020603050405020304" pitchFamily="18" charset="0"/>
                <a:cs typeface="Times New Roman" panose="02020603050405020304" pitchFamily="18" charset="0"/>
              </a:rPr>
              <a:t>Chọn chổ ngồi </a:t>
            </a:r>
          </a:p>
        </p:txBody>
      </p:sp>
      <p:pic>
        <p:nvPicPr>
          <p:cNvPr id="6" name="Picture 5" descr="Graphical user interface&#10;&#10;Description automatically generated">
            <a:extLst>
              <a:ext uri="{FF2B5EF4-FFF2-40B4-BE49-F238E27FC236}">
                <a16:creationId xmlns:a16="http://schemas.microsoft.com/office/drawing/2014/main" id="{D5733CE2-0FBC-469C-A3AB-FBCE0C9E9CEF}"/>
              </a:ext>
            </a:extLst>
          </p:cNvPr>
          <p:cNvPicPr>
            <a:picLocks noChangeAspect="1"/>
          </p:cNvPicPr>
          <p:nvPr/>
        </p:nvPicPr>
        <p:blipFill>
          <a:blip r:embed="rId4"/>
          <a:stretch>
            <a:fillRect/>
          </a:stretch>
        </p:blipFill>
        <p:spPr>
          <a:xfrm>
            <a:off x="956331" y="1112293"/>
            <a:ext cx="10279338" cy="5015287"/>
          </a:xfrm>
          <a:prstGeom prst="rect">
            <a:avLst/>
          </a:prstGeom>
        </p:spPr>
      </p:pic>
      <p:pic>
        <p:nvPicPr>
          <p:cNvPr id="5" name="Picture 4" descr="Bored Bee">
            <a:extLst>
              <a:ext uri="{FF2B5EF4-FFF2-40B4-BE49-F238E27FC236}">
                <a16:creationId xmlns:a16="http://schemas.microsoft.com/office/drawing/2014/main" id="{F0FEC70C-8EEF-49AD-BC55-5D28A6D676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913194"/>
            <a:ext cx="1651379" cy="2079301"/>
          </a:xfrm>
          <a:prstGeom prst="rect">
            <a:avLst/>
          </a:prstGeom>
        </p:spPr>
      </p:pic>
    </p:spTree>
    <p:extLst>
      <p:ext uri="{BB962C8B-B14F-4D97-AF65-F5344CB8AC3E}">
        <p14:creationId xmlns:p14="http://schemas.microsoft.com/office/powerpoint/2010/main" val="3975711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70E9-BB2D-4859-BB33-4434E113B867}"/>
              </a:ext>
            </a:extLst>
          </p:cNvPr>
          <p:cNvSpPr>
            <a:spLocks noGrp="1"/>
          </p:cNvSpPr>
          <p:nvPr>
            <p:ph type="title"/>
          </p:nvPr>
        </p:nvSpPr>
        <p:spPr>
          <a:xfrm>
            <a:off x="3230396" y="335893"/>
            <a:ext cx="5731207" cy="706728"/>
          </a:xfrm>
        </p:spPr>
        <p:txBody>
          <a:bodyPr>
            <a:normAutofit/>
          </a:bodyPr>
          <a:lstStyle/>
          <a:p>
            <a:pPr algn="ctr"/>
            <a:r>
              <a:rPr lang="vi-VN" sz="3200" b="1">
                <a:solidFill>
                  <a:schemeClr val="tx2">
                    <a:lumMod val="60000"/>
                    <a:lumOff val="40000"/>
                  </a:schemeClr>
                </a:solidFill>
                <a:latin typeface="Times New Roman" panose="02020603050405020304" pitchFamily="18" charset="0"/>
                <a:cs typeface="Times New Roman" panose="02020603050405020304" pitchFamily="18" charset="0"/>
              </a:rPr>
              <a:t>ĐẶT VÉ</a:t>
            </a:r>
          </a:p>
        </p:txBody>
      </p:sp>
      <p:pic>
        <p:nvPicPr>
          <p:cNvPr id="5" name="Picture 4" descr="Application&#10;&#10;Description automatically generated">
            <a:extLst>
              <a:ext uri="{FF2B5EF4-FFF2-40B4-BE49-F238E27FC236}">
                <a16:creationId xmlns:a16="http://schemas.microsoft.com/office/drawing/2014/main" id="{4A2124A5-AFF6-4363-9B7E-4AE102134539}"/>
              </a:ext>
            </a:extLst>
          </p:cNvPr>
          <p:cNvPicPr>
            <a:picLocks noChangeAspect="1"/>
          </p:cNvPicPr>
          <p:nvPr/>
        </p:nvPicPr>
        <p:blipFill>
          <a:blip r:embed="rId4"/>
          <a:stretch>
            <a:fillRect/>
          </a:stretch>
        </p:blipFill>
        <p:spPr>
          <a:xfrm>
            <a:off x="1032680" y="1093249"/>
            <a:ext cx="10126639" cy="5089278"/>
          </a:xfrm>
          <a:prstGeom prst="rect">
            <a:avLst/>
          </a:prstGeom>
        </p:spPr>
      </p:pic>
      <p:pic>
        <p:nvPicPr>
          <p:cNvPr id="6" name="Picture 5" descr="Bored Bee">
            <a:extLst>
              <a:ext uri="{FF2B5EF4-FFF2-40B4-BE49-F238E27FC236}">
                <a16:creationId xmlns:a16="http://schemas.microsoft.com/office/drawing/2014/main" id="{111CE434-C36D-4AFC-B82E-11A74966C5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67" y="4490113"/>
            <a:ext cx="2395182" cy="2395182"/>
          </a:xfrm>
          <a:prstGeom prst="rect">
            <a:avLst/>
          </a:prstGeom>
        </p:spPr>
      </p:pic>
    </p:spTree>
    <p:extLst>
      <p:ext uri="{BB962C8B-B14F-4D97-AF65-F5344CB8AC3E}">
        <p14:creationId xmlns:p14="http://schemas.microsoft.com/office/powerpoint/2010/main" val="1607655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70E9-BB2D-4859-BB33-4434E113B867}"/>
              </a:ext>
            </a:extLst>
          </p:cNvPr>
          <p:cNvSpPr>
            <a:spLocks noGrp="1"/>
          </p:cNvSpPr>
          <p:nvPr>
            <p:ph type="title"/>
          </p:nvPr>
        </p:nvSpPr>
        <p:spPr>
          <a:xfrm>
            <a:off x="3481032" y="424027"/>
            <a:ext cx="5229936" cy="510571"/>
          </a:xfrm>
        </p:spPr>
        <p:txBody>
          <a:bodyPr>
            <a:noAutofit/>
          </a:bodyPr>
          <a:lstStyle/>
          <a:p>
            <a:pPr algn="ctr"/>
            <a:r>
              <a:rPr lang="vi-VN" sz="3200" b="1">
                <a:solidFill>
                  <a:schemeClr val="tx2">
                    <a:lumMod val="60000"/>
                    <a:lumOff val="40000"/>
                  </a:schemeClr>
                </a:solidFill>
                <a:latin typeface="Times New Roman" panose="02020603050405020304" pitchFamily="18" charset="0"/>
                <a:cs typeface="Times New Roman" panose="02020603050405020304" pitchFamily="18" charset="0"/>
              </a:rPr>
              <a:t>QUẢN LÝ</a:t>
            </a:r>
          </a:p>
        </p:txBody>
      </p:sp>
      <p:pic>
        <p:nvPicPr>
          <p:cNvPr id="5" name="Picture 4" descr="Graphical user interface&#10;&#10;Description automatically generated">
            <a:extLst>
              <a:ext uri="{FF2B5EF4-FFF2-40B4-BE49-F238E27FC236}">
                <a16:creationId xmlns:a16="http://schemas.microsoft.com/office/drawing/2014/main" id="{E21B6BB5-736E-46E2-A683-8088AF31AF99}"/>
              </a:ext>
            </a:extLst>
          </p:cNvPr>
          <p:cNvPicPr>
            <a:picLocks noChangeAspect="1"/>
          </p:cNvPicPr>
          <p:nvPr/>
        </p:nvPicPr>
        <p:blipFill>
          <a:blip r:embed="rId4"/>
          <a:stretch>
            <a:fillRect/>
          </a:stretch>
        </p:blipFill>
        <p:spPr>
          <a:xfrm>
            <a:off x="887104" y="954906"/>
            <a:ext cx="10456065" cy="5479067"/>
          </a:xfrm>
          <a:prstGeom prst="rect">
            <a:avLst/>
          </a:prstGeom>
        </p:spPr>
      </p:pic>
      <p:pic>
        <p:nvPicPr>
          <p:cNvPr id="6" name="Picture 5" descr="Bored Bee">
            <a:extLst>
              <a:ext uri="{FF2B5EF4-FFF2-40B4-BE49-F238E27FC236}">
                <a16:creationId xmlns:a16="http://schemas.microsoft.com/office/drawing/2014/main" id="{15A3A717-E913-431F-8D7F-D54A27AB5C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68" y="4681182"/>
            <a:ext cx="2204113" cy="2204113"/>
          </a:xfrm>
          <a:prstGeom prst="rect">
            <a:avLst/>
          </a:prstGeom>
        </p:spPr>
      </p:pic>
    </p:spTree>
    <p:extLst>
      <p:ext uri="{BB962C8B-B14F-4D97-AF65-F5344CB8AC3E}">
        <p14:creationId xmlns:p14="http://schemas.microsoft.com/office/powerpoint/2010/main" val="26672071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70E9-BB2D-4859-BB33-4434E113B867}"/>
              </a:ext>
            </a:extLst>
          </p:cNvPr>
          <p:cNvSpPr>
            <a:spLocks noGrp="1"/>
          </p:cNvSpPr>
          <p:nvPr>
            <p:ph type="title"/>
          </p:nvPr>
        </p:nvSpPr>
        <p:spPr>
          <a:xfrm>
            <a:off x="1879054" y="266676"/>
            <a:ext cx="8433891" cy="695090"/>
          </a:xfrm>
        </p:spPr>
        <p:txBody>
          <a:bodyPr>
            <a:noAutofit/>
          </a:bodyPr>
          <a:lstStyle/>
          <a:p>
            <a:pPr algn="ctr"/>
            <a:r>
              <a:rPr lang="vi-VN" sz="3200" b="1">
                <a:solidFill>
                  <a:schemeClr val="accent1">
                    <a:lumMod val="75000"/>
                  </a:schemeClr>
                </a:solidFill>
                <a:cs typeface="Times New Roman" panose="02020603050405020304" pitchFamily="18" charset="0"/>
              </a:rPr>
              <a:t>GIỚI THIỆU</a:t>
            </a:r>
            <a:r>
              <a:rPr lang="en-US" sz="3200" b="1">
                <a:solidFill>
                  <a:schemeClr val="accent1">
                    <a:lumMod val="75000"/>
                  </a:schemeClr>
                </a:solidFill>
                <a:cs typeface="Times New Roman" panose="02020603050405020304" pitchFamily="18" charset="0"/>
              </a:rPr>
              <a:t> </a:t>
            </a:r>
            <a:r>
              <a:rPr lang="en-US" sz="3200" b="1">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ĐÔI NÉT VỀ NHỮNG HÃNG HÀNG KHÔNG ĐƯỢC WINX QUẢN LÝ</a:t>
            </a:r>
            <a:endParaRPr lang="vi-VN" sz="3200" b="1">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A1F8091-F7D6-4D40-BF3D-18D5C5867A39}"/>
              </a:ext>
            </a:extLst>
          </p:cNvPr>
          <p:cNvSpPr txBox="1"/>
          <p:nvPr/>
        </p:nvSpPr>
        <p:spPr>
          <a:xfrm>
            <a:off x="974657" y="961766"/>
            <a:ext cx="4668637" cy="532903"/>
          </a:xfrm>
          <a:prstGeom prst="rect">
            <a:avLst/>
          </a:prstGeom>
          <a:noFill/>
        </p:spPr>
        <p:txBody>
          <a:bodyPr wrap="square">
            <a:spAutoFit/>
          </a:bodyPr>
          <a:lstStyle/>
          <a:p>
            <a:pPr>
              <a:lnSpc>
                <a:spcPct val="107000"/>
              </a:lnSpc>
              <a:spcAft>
                <a:spcPts val="800"/>
              </a:spcAft>
            </a:pPr>
            <a:r>
              <a:rPr lang="en-US" sz="2800">
                <a:effectLst/>
                <a:latin typeface="Calibri" panose="020F0502020204030204" pitchFamily="34" charset="0"/>
                <a:ea typeface="Calibri" panose="020F0502020204030204" pitchFamily="34" charset="0"/>
                <a:cs typeface="Times New Roman" panose="02020603050405020304" pitchFamily="18" charset="0"/>
              </a:rPr>
              <a:t>Máy bay của Vietnam Airlines:</a:t>
            </a:r>
            <a:endParaRPr lang="vi-VN" sz="2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descr="A picture containing graphical user interface&#10;&#10;Description automatically generated">
            <a:extLst>
              <a:ext uri="{FF2B5EF4-FFF2-40B4-BE49-F238E27FC236}">
                <a16:creationId xmlns:a16="http://schemas.microsoft.com/office/drawing/2014/main" id="{E2BB42D9-97D4-4DC0-B0BF-298536B3AC2D}"/>
              </a:ext>
            </a:extLst>
          </p:cNvPr>
          <p:cNvPicPr>
            <a:picLocks noChangeAspect="1"/>
          </p:cNvPicPr>
          <p:nvPr/>
        </p:nvPicPr>
        <p:blipFill>
          <a:blip r:embed="rId4"/>
          <a:stretch>
            <a:fillRect/>
          </a:stretch>
        </p:blipFill>
        <p:spPr>
          <a:xfrm>
            <a:off x="974657" y="1494669"/>
            <a:ext cx="10242685" cy="5048960"/>
          </a:xfrm>
          <a:prstGeom prst="rect">
            <a:avLst/>
          </a:prstGeom>
        </p:spPr>
      </p:pic>
      <p:pic>
        <p:nvPicPr>
          <p:cNvPr id="6" name="Picture 5" descr="Bored Bee">
            <a:extLst>
              <a:ext uri="{FF2B5EF4-FFF2-40B4-BE49-F238E27FC236}">
                <a16:creationId xmlns:a16="http://schemas.microsoft.com/office/drawing/2014/main" id="{C09D6EF6-FC72-4F4E-BB49-7CC0DDD5E2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92472"/>
            <a:ext cx="2320119" cy="2320119"/>
          </a:xfrm>
          <a:prstGeom prst="rect">
            <a:avLst/>
          </a:prstGeom>
        </p:spPr>
      </p:pic>
    </p:spTree>
    <p:extLst>
      <p:ext uri="{BB962C8B-B14F-4D97-AF65-F5344CB8AC3E}">
        <p14:creationId xmlns:p14="http://schemas.microsoft.com/office/powerpoint/2010/main" val="2150658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A1F8091-F7D6-4D40-BF3D-18D5C5867A39}"/>
              </a:ext>
            </a:extLst>
          </p:cNvPr>
          <p:cNvSpPr txBox="1"/>
          <p:nvPr/>
        </p:nvSpPr>
        <p:spPr>
          <a:xfrm>
            <a:off x="926945" y="483382"/>
            <a:ext cx="3672351" cy="532903"/>
          </a:xfrm>
          <a:prstGeom prst="rect">
            <a:avLst/>
          </a:prstGeom>
          <a:noFill/>
        </p:spPr>
        <p:txBody>
          <a:bodyPr wrap="square">
            <a:spAutoFit/>
          </a:bodyPr>
          <a:lstStyle/>
          <a:p>
            <a:pPr>
              <a:lnSpc>
                <a:spcPct val="107000"/>
              </a:lnSpc>
              <a:spcAft>
                <a:spcPts val="800"/>
              </a:spcAft>
            </a:pPr>
            <a:r>
              <a:rPr lang="en-US" sz="2800">
                <a:effectLst/>
                <a:latin typeface="Calibri" panose="020F0502020204030204" pitchFamily="34" charset="0"/>
                <a:ea typeface="Calibri" panose="020F0502020204030204" pitchFamily="34" charset="0"/>
                <a:cs typeface="Times New Roman" panose="02020603050405020304" pitchFamily="18" charset="0"/>
              </a:rPr>
              <a:t>Máy bay của Vietjet Air:</a:t>
            </a:r>
            <a:endParaRPr lang="vi-VN" sz="2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A picture containing graphical user interface&#10;&#10;Description automatically generated">
            <a:extLst>
              <a:ext uri="{FF2B5EF4-FFF2-40B4-BE49-F238E27FC236}">
                <a16:creationId xmlns:a16="http://schemas.microsoft.com/office/drawing/2014/main" id="{0FCCE8AE-EFF6-46FD-AA67-02BF4CB57D42}"/>
              </a:ext>
            </a:extLst>
          </p:cNvPr>
          <p:cNvPicPr>
            <a:picLocks noChangeAspect="1"/>
          </p:cNvPicPr>
          <p:nvPr/>
        </p:nvPicPr>
        <p:blipFill>
          <a:blip r:embed="rId4"/>
          <a:stretch>
            <a:fillRect/>
          </a:stretch>
        </p:blipFill>
        <p:spPr>
          <a:xfrm>
            <a:off x="926945" y="1016285"/>
            <a:ext cx="10338110" cy="5200984"/>
          </a:xfrm>
          <a:prstGeom prst="rect">
            <a:avLst/>
          </a:prstGeom>
        </p:spPr>
      </p:pic>
      <p:pic>
        <p:nvPicPr>
          <p:cNvPr id="6" name="Picture 5" descr="Bored Bee">
            <a:extLst>
              <a:ext uri="{FF2B5EF4-FFF2-40B4-BE49-F238E27FC236}">
                <a16:creationId xmlns:a16="http://schemas.microsoft.com/office/drawing/2014/main" id="{C09D6EF6-FC72-4F4E-BB49-7CC0DDD5E2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4612943"/>
            <a:ext cx="2299648" cy="2299648"/>
          </a:xfrm>
          <a:prstGeom prst="rect">
            <a:avLst/>
          </a:prstGeom>
        </p:spPr>
      </p:pic>
    </p:spTree>
    <p:extLst>
      <p:ext uri="{BB962C8B-B14F-4D97-AF65-F5344CB8AC3E}">
        <p14:creationId xmlns:p14="http://schemas.microsoft.com/office/powerpoint/2010/main" val="384776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2">
            <a:extLst>
              <a:ext uri="{837473B0-CC2E-450A-ABE3-18F120FF3D39}">
                <a1611:picAttrSrcUrl xmlns:a1611="http://schemas.microsoft.com/office/drawing/2016/11/main" r:id="rId3"/>
              </a:ext>
            </a:extLst>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9DD9B-8B15-488E-B80B-828B871C699B}"/>
              </a:ext>
            </a:extLst>
          </p:cNvPr>
          <p:cNvSpPr>
            <a:spLocks noGrp="1"/>
          </p:cNvSpPr>
          <p:nvPr>
            <p:ph type="title"/>
          </p:nvPr>
        </p:nvSpPr>
        <p:spPr>
          <a:xfrm>
            <a:off x="1203666" y="286708"/>
            <a:ext cx="10631227" cy="701433"/>
          </a:xfrm>
        </p:spPr>
        <p:txBody>
          <a:bodyPr>
            <a:normAutofit/>
          </a:bodyPr>
          <a:lstStyle/>
          <a:p>
            <a:r>
              <a:rPr lang="en-US" sz="2800" b="1">
                <a:solidFill>
                  <a:schemeClr val="tx1"/>
                </a:solidFill>
                <a:latin typeface="Times New Roman" panose="02020603050405020304" pitchFamily="18" charset="0"/>
                <a:cs typeface="Times New Roman" panose="02020603050405020304" pitchFamily="18" charset="0"/>
              </a:rPr>
              <a:t>TRƯỜNG ĐẠI HỌC SƯ PHẠM THÀNH PHỐ HỒ CHÍ MINH</a:t>
            </a:r>
            <a:endParaRPr lang="vi-VN" sz="2800" b="1">
              <a:solidFill>
                <a:schemeClr val="tx1"/>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3F638C82-78D7-4A4D-B5E5-F86C82CA3608}"/>
              </a:ext>
            </a:extLst>
          </p:cNvPr>
          <p:cNvSpPr txBox="1">
            <a:spLocks/>
          </p:cNvSpPr>
          <p:nvPr/>
        </p:nvSpPr>
        <p:spPr>
          <a:xfrm>
            <a:off x="780386" y="2343255"/>
            <a:ext cx="5648549" cy="8968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a:solidFill>
                  <a:schemeClr val="tx1"/>
                </a:solidFill>
                <a:latin typeface="Times New Roman" panose="02020603050405020304" pitchFamily="18" charset="0"/>
                <a:cs typeface="Times New Roman" panose="02020603050405020304" pitchFamily="18" charset="0"/>
              </a:rPr>
              <a:t>GVHD: Thầy Lê Hoàng Việt Tuấn</a:t>
            </a:r>
          </a:p>
          <a:p>
            <a:r>
              <a:rPr lang="en-US" sz="2400" b="1">
                <a:solidFill>
                  <a:schemeClr val="tx1"/>
                </a:solidFill>
                <a:latin typeface="Times New Roman" panose="02020603050405020304" pitchFamily="18" charset="0"/>
                <a:cs typeface="Times New Roman" panose="02020603050405020304" pitchFamily="18" charset="0"/>
              </a:rPr>
              <a:t>Nhóm: WinX</a:t>
            </a:r>
          </a:p>
          <a:p>
            <a:endParaRPr lang="vi-VN" sz="2800" b="1">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B358C578-E02A-4B1A-95BD-93E66B03773A}"/>
              </a:ext>
            </a:extLst>
          </p:cNvPr>
          <p:cNvSpPr/>
          <p:nvPr/>
        </p:nvSpPr>
        <p:spPr>
          <a:xfrm>
            <a:off x="576679" y="1049216"/>
            <a:ext cx="7293920" cy="707886"/>
          </a:xfrm>
          <a:prstGeom prst="rect">
            <a:avLst/>
          </a:prstGeom>
          <a:noFill/>
        </p:spPr>
        <p:txBody>
          <a:bodyPr wrap="none" lIns="91440" tIns="45720" rIns="91440" bIns="45720">
            <a:spAutoFit/>
          </a:bodyPr>
          <a:lstStyle/>
          <a:p>
            <a:pPr algn="ctr"/>
            <a:r>
              <a:rPr lang="en-US" sz="4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LẬP TRÌNH TRÊN WINDOWS</a:t>
            </a:r>
            <a:endParaRPr lang="vi-VN" sz="4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aphicFrame>
        <p:nvGraphicFramePr>
          <p:cNvPr id="8" name="Table 8">
            <a:extLst>
              <a:ext uri="{FF2B5EF4-FFF2-40B4-BE49-F238E27FC236}">
                <a16:creationId xmlns:a16="http://schemas.microsoft.com/office/drawing/2014/main" id="{F4E1CA88-1B53-4C4C-93F9-49B7372EE794}"/>
              </a:ext>
            </a:extLst>
          </p:cNvPr>
          <p:cNvGraphicFramePr>
            <a:graphicFrameLocks noGrp="1"/>
          </p:cNvGraphicFramePr>
          <p:nvPr>
            <p:extLst>
              <p:ext uri="{D42A27DB-BD31-4B8C-83A1-F6EECF244321}">
                <p14:modId xmlns:p14="http://schemas.microsoft.com/office/powerpoint/2010/main" val="77592305"/>
              </p:ext>
            </p:extLst>
          </p:nvPr>
        </p:nvGraphicFramePr>
        <p:xfrm>
          <a:off x="780386" y="3369212"/>
          <a:ext cx="6886506" cy="2194560"/>
        </p:xfrm>
        <a:graphic>
          <a:graphicData uri="http://schemas.openxmlformats.org/drawingml/2006/table">
            <a:tbl>
              <a:tblPr firstRow="1" bandRow="1">
                <a:tableStyleId>{00A15C55-8517-42AA-B614-E9B94910E393}</a:tableStyleId>
              </a:tblPr>
              <a:tblGrid>
                <a:gridCol w="3443253">
                  <a:extLst>
                    <a:ext uri="{9D8B030D-6E8A-4147-A177-3AD203B41FA5}">
                      <a16:colId xmlns:a16="http://schemas.microsoft.com/office/drawing/2014/main" val="726971417"/>
                    </a:ext>
                  </a:extLst>
                </a:gridCol>
                <a:gridCol w="3443253">
                  <a:extLst>
                    <a:ext uri="{9D8B030D-6E8A-4147-A177-3AD203B41FA5}">
                      <a16:colId xmlns:a16="http://schemas.microsoft.com/office/drawing/2014/main" val="2759652802"/>
                    </a:ext>
                  </a:extLst>
                </a:gridCol>
              </a:tblGrid>
              <a:tr h="339755">
                <a:tc>
                  <a:txBody>
                    <a:bodyPr/>
                    <a:lstStyle/>
                    <a:p>
                      <a:pPr algn="ctr"/>
                      <a:r>
                        <a:rPr lang="en-US">
                          <a:latin typeface="Times New Roman" panose="02020603050405020304" pitchFamily="18" charset="0"/>
                          <a:cs typeface="Times New Roman" panose="02020603050405020304" pitchFamily="18" charset="0"/>
                        </a:rPr>
                        <a:t>MSSV</a:t>
                      </a:r>
                      <a:endParaRPr lang="vi-VN">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HỌ TÊN</a:t>
                      </a:r>
                      <a:endParaRPr lang="vi-VN">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95579189"/>
                  </a:ext>
                </a:extLst>
              </a:tr>
              <a:tr h="339755">
                <a:tc>
                  <a:txBody>
                    <a:bodyPr/>
                    <a:lstStyle/>
                    <a:p>
                      <a:r>
                        <a:rPr lang="en-US"/>
                        <a:t>46.01.104.089</a:t>
                      </a:r>
                      <a:endParaRPr lang="vi-VN"/>
                    </a:p>
                  </a:txBody>
                  <a:tcPr/>
                </a:tc>
                <a:tc>
                  <a:txBody>
                    <a:bodyPr/>
                    <a:lstStyle/>
                    <a:p>
                      <a:r>
                        <a:rPr lang="en-US" b="1">
                          <a:latin typeface="Times New Roman" panose="02020603050405020304" pitchFamily="18" charset="0"/>
                          <a:cs typeface="Times New Roman" panose="02020603050405020304" pitchFamily="18" charset="0"/>
                        </a:rPr>
                        <a:t>Nguyễn Tuấn Kiệt </a:t>
                      </a:r>
                      <a:endParaRPr lang="vi-VN" b="1">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52033373"/>
                  </a:ext>
                </a:extLst>
              </a:tr>
              <a:tr h="339755">
                <a:tc>
                  <a:txBody>
                    <a:bodyPr/>
                    <a:lstStyle/>
                    <a:p>
                      <a:r>
                        <a:rPr lang="en-US"/>
                        <a:t>46.01.104.047</a:t>
                      </a:r>
                      <a:endParaRPr lang="vi-VN"/>
                    </a:p>
                  </a:txBody>
                  <a:tcPr/>
                </a:tc>
                <a:tc>
                  <a:txBody>
                    <a:bodyPr/>
                    <a:lstStyle/>
                    <a:p>
                      <a:r>
                        <a:rPr lang="en-US">
                          <a:latin typeface="Times New Roman" panose="02020603050405020304" pitchFamily="18" charset="0"/>
                          <a:cs typeface="Times New Roman" panose="02020603050405020304" pitchFamily="18" charset="0"/>
                        </a:rPr>
                        <a:t>Trần Ngọc Bảo Hân</a:t>
                      </a:r>
                      <a:endParaRPr lang="vi-VN">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5353113"/>
                  </a:ext>
                </a:extLst>
              </a:tr>
              <a:tr h="339755">
                <a:tc>
                  <a:txBody>
                    <a:bodyPr/>
                    <a:lstStyle/>
                    <a:p>
                      <a:r>
                        <a:rPr lang="en-US"/>
                        <a:t>46.01.104.085</a:t>
                      </a:r>
                      <a:endParaRPr lang="vi-VN"/>
                    </a:p>
                  </a:txBody>
                  <a:tcPr/>
                </a:tc>
                <a:tc>
                  <a:txBody>
                    <a:bodyPr/>
                    <a:lstStyle/>
                    <a:p>
                      <a:r>
                        <a:rPr lang="en-US">
                          <a:latin typeface="Times New Roman" panose="02020603050405020304" pitchFamily="18" charset="0"/>
                          <a:cs typeface="Times New Roman" panose="02020603050405020304" pitchFamily="18" charset="0"/>
                        </a:rPr>
                        <a:t>Trần Anh Khoa</a:t>
                      </a:r>
                      <a:endParaRPr lang="vi-VN">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22581537"/>
                  </a:ext>
                </a:extLst>
              </a:tr>
              <a:tr h="339755">
                <a:tc>
                  <a:txBody>
                    <a:bodyPr/>
                    <a:lstStyle/>
                    <a:p>
                      <a:r>
                        <a:rPr lang="en-US"/>
                        <a:t>46.01.104.135</a:t>
                      </a:r>
                      <a:endParaRPr lang="vi-VN"/>
                    </a:p>
                  </a:txBody>
                  <a:tcPr/>
                </a:tc>
                <a:tc>
                  <a:txBody>
                    <a:bodyPr/>
                    <a:lstStyle/>
                    <a:p>
                      <a:r>
                        <a:rPr lang="en-US">
                          <a:latin typeface="Times New Roman" panose="02020603050405020304" pitchFamily="18" charset="0"/>
                          <a:cs typeface="Times New Roman" panose="02020603050405020304" pitchFamily="18" charset="0"/>
                        </a:rPr>
                        <a:t>Huỳnh Ngọc Nhung</a:t>
                      </a:r>
                      <a:endParaRPr lang="vi-VN">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81408467"/>
                  </a:ext>
                </a:extLst>
              </a:tr>
              <a:tr h="339755">
                <a:tc>
                  <a:txBody>
                    <a:bodyPr/>
                    <a:lstStyle/>
                    <a:p>
                      <a:r>
                        <a:rPr lang="en-US"/>
                        <a:t>46.01.104.199</a:t>
                      </a:r>
                      <a:endParaRPr lang="vi-VN"/>
                    </a:p>
                  </a:txBody>
                  <a:tcPr/>
                </a:tc>
                <a:tc>
                  <a:txBody>
                    <a:bodyPr/>
                    <a:lstStyle/>
                    <a:p>
                      <a:r>
                        <a:rPr lang="en-US">
                          <a:latin typeface="Times New Roman" panose="02020603050405020304" pitchFamily="18" charset="0"/>
                          <a:cs typeface="Times New Roman" panose="02020603050405020304" pitchFamily="18" charset="0"/>
                        </a:rPr>
                        <a:t>Nguyễn Thị Tú Trinh</a:t>
                      </a:r>
                      <a:endParaRPr lang="vi-VN">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80064919"/>
                  </a:ext>
                </a:extLst>
              </a:tr>
            </a:tbl>
          </a:graphicData>
        </a:graphic>
      </p:graphicFrame>
    </p:spTree>
    <p:extLst>
      <p:ext uri="{BB962C8B-B14F-4D97-AF65-F5344CB8AC3E}">
        <p14:creationId xmlns:p14="http://schemas.microsoft.com/office/powerpoint/2010/main" val="13840342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A1F8091-F7D6-4D40-BF3D-18D5C5867A39}"/>
              </a:ext>
            </a:extLst>
          </p:cNvPr>
          <p:cNvSpPr txBox="1"/>
          <p:nvPr/>
        </p:nvSpPr>
        <p:spPr>
          <a:xfrm>
            <a:off x="926945" y="473468"/>
            <a:ext cx="4695933" cy="532903"/>
          </a:xfrm>
          <a:prstGeom prst="rect">
            <a:avLst/>
          </a:prstGeom>
          <a:noFill/>
        </p:spPr>
        <p:txBody>
          <a:bodyPr wrap="square">
            <a:spAutoFit/>
          </a:bodyPr>
          <a:lstStyle/>
          <a:p>
            <a:pPr>
              <a:lnSpc>
                <a:spcPct val="107000"/>
              </a:lnSpc>
              <a:spcAft>
                <a:spcPts val="800"/>
              </a:spcAft>
            </a:pPr>
            <a:r>
              <a:rPr lang="en-US" sz="2800">
                <a:effectLst/>
                <a:latin typeface="Calibri" panose="020F0502020204030204" pitchFamily="34" charset="0"/>
                <a:ea typeface="Calibri" panose="020F0502020204030204" pitchFamily="34" charset="0"/>
                <a:cs typeface="Times New Roman" panose="02020603050405020304" pitchFamily="18" charset="0"/>
              </a:rPr>
              <a:t>Máy bay của Bamboo Airways:</a:t>
            </a:r>
            <a:endParaRPr lang="vi-VN" sz="2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Calendar&#10;&#10;Description automatically generated">
            <a:extLst>
              <a:ext uri="{FF2B5EF4-FFF2-40B4-BE49-F238E27FC236}">
                <a16:creationId xmlns:a16="http://schemas.microsoft.com/office/drawing/2014/main" id="{B617B78A-9F48-45E4-8CED-9F27383EDC24}"/>
              </a:ext>
            </a:extLst>
          </p:cNvPr>
          <p:cNvPicPr>
            <a:picLocks noChangeAspect="1"/>
          </p:cNvPicPr>
          <p:nvPr/>
        </p:nvPicPr>
        <p:blipFill>
          <a:blip r:embed="rId4"/>
          <a:stretch>
            <a:fillRect/>
          </a:stretch>
        </p:blipFill>
        <p:spPr>
          <a:xfrm>
            <a:off x="926945" y="1006371"/>
            <a:ext cx="10338110" cy="5220810"/>
          </a:xfrm>
          <a:prstGeom prst="rect">
            <a:avLst/>
          </a:prstGeom>
        </p:spPr>
      </p:pic>
      <p:pic>
        <p:nvPicPr>
          <p:cNvPr id="6" name="Picture 5" descr="Bored Bee">
            <a:extLst>
              <a:ext uri="{FF2B5EF4-FFF2-40B4-BE49-F238E27FC236}">
                <a16:creationId xmlns:a16="http://schemas.microsoft.com/office/drawing/2014/main" id="{C09D6EF6-FC72-4F4E-BB49-7CC0DDD5E2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647064"/>
            <a:ext cx="2265528" cy="2265528"/>
          </a:xfrm>
          <a:prstGeom prst="rect">
            <a:avLst/>
          </a:prstGeom>
        </p:spPr>
      </p:pic>
    </p:spTree>
    <p:extLst>
      <p:ext uri="{BB962C8B-B14F-4D97-AF65-F5344CB8AC3E}">
        <p14:creationId xmlns:p14="http://schemas.microsoft.com/office/powerpoint/2010/main" val="2369734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A1F8091-F7D6-4D40-BF3D-18D5C5867A39}"/>
              </a:ext>
            </a:extLst>
          </p:cNvPr>
          <p:cNvSpPr txBox="1"/>
          <p:nvPr/>
        </p:nvSpPr>
        <p:spPr>
          <a:xfrm>
            <a:off x="926945" y="473468"/>
            <a:ext cx="5351025" cy="532903"/>
          </a:xfrm>
          <a:prstGeom prst="rect">
            <a:avLst/>
          </a:prstGeom>
          <a:noFill/>
        </p:spPr>
        <p:txBody>
          <a:bodyPr wrap="square">
            <a:spAutoFit/>
          </a:bodyPr>
          <a:lstStyle/>
          <a:p>
            <a:pPr>
              <a:lnSpc>
                <a:spcPct val="107000"/>
              </a:lnSpc>
              <a:spcAft>
                <a:spcPts val="800"/>
              </a:spcAft>
            </a:pPr>
            <a:r>
              <a:rPr lang="en-US" sz="2800">
                <a:effectLst/>
                <a:latin typeface="Calibri" panose="020F0502020204030204" pitchFamily="34" charset="0"/>
                <a:ea typeface="Calibri" panose="020F0502020204030204" pitchFamily="34" charset="0"/>
                <a:cs typeface="Times New Roman" panose="02020603050405020304" pitchFamily="18" charset="0"/>
              </a:rPr>
              <a:t>***Nhận xét của khách hàng***</a:t>
            </a:r>
            <a:endParaRPr lang="vi-VN" sz="2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Graphical user interface&#10;&#10;Description automatically generated">
            <a:extLst>
              <a:ext uri="{FF2B5EF4-FFF2-40B4-BE49-F238E27FC236}">
                <a16:creationId xmlns:a16="http://schemas.microsoft.com/office/drawing/2014/main" id="{9D26FAF4-DAB2-4CF8-A004-5CE45EE34F25}"/>
              </a:ext>
            </a:extLst>
          </p:cNvPr>
          <p:cNvPicPr>
            <a:picLocks noChangeAspect="1"/>
          </p:cNvPicPr>
          <p:nvPr/>
        </p:nvPicPr>
        <p:blipFill>
          <a:blip r:embed="rId4"/>
          <a:stretch>
            <a:fillRect/>
          </a:stretch>
        </p:blipFill>
        <p:spPr>
          <a:xfrm>
            <a:off x="926945" y="1006371"/>
            <a:ext cx="10338110" cy="5530907"/>
          </a:xfrm>
          <a:prstGeom prst="rect">
            <a:avLst/>
          </a:prstGeom>
        </p:spPr>
      </p:pic>
      <p:pic>
        <p:nvPicPr>
          <p:cNvPr id="6" name="Picture 5" descr="Bored Bee">
            <a:extLst>
              <a:ext uri="{FF2B5EF4-FFF2-40B4-BE49-F238E27FC236}">
                <a16:creationId xmlns:a16="http://schemas.microsoft.com/office/drawing/2014/main" id="{C09D6EF6-FC72-4F4E-BB49-7CC0DDD5E2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647064"/>
            <a:ext cx="2265528" cy="2265528"/>
          </a:xfrm>
          <a:prstGeom prst="rect">
            <a:avLst/>
          </a:prstGeom>
        </p:spPr>
      </p:pic>
    </p:spTree>
    <p:extLst>
      <p:ext uri="{BB962C8B-B14F-4D97-AF65-F5344CB8AC3E}">
        <p14:creationId xmlns:p14="http://schemas.microsoft.com/office/powerpoint/2010/main" val="2048608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A1F8091-F7D6-4D40-BF3D-18D5C5867A39}"/>
              </a:ext>
            </a:extLst>
          </p:cNvPr>
          <p:cNvSpPr txBox="1"/>
          <p:nvPr/>
        </p:nvSpPr>
        <p:spPr>
          <a:xfrm>
            <a:off x="926945" y="473468"/>
            <a:ext cx="5351025" cy="532903"/>
          </a:xfrm>
          <a:prstGeom prst="rect">
            <a:avLst/>
          </a:prstGeom>
          <a:noFill/>
        </p:spPr>
        <p:txBody>
          <a:bodyPr wrap="square">
            <a:spAutoFit/>
          </a:bodyPr>
          <a:lstStyle/>
          <a:p>
            <a:pPr>
              <a:lnSpc>
                <a:spcPct val="107000"/>
              </a:lnSpc>
              <a:spcAft>
                <a:spcPts val="800"/>
              </a:spcAft>
            </a:pPr>
            <a:r>
              <a:rPr lang="en-US" sz="2800">
                <a:effectLst/>
                <a:latin typeface="Calibri" panose="020F0502020204030204" pitchFamily="34" charset="0"/>
                <a:ea typeface="Calibri" panose="020F0502020204030204" pitchFamily="34" charset="0"/>
                <a:cs typeface="Times New Roman" panose="02020603050405020304" pitchFamily="18" charset="0"/>
              </a:rPr>
              <a:t>***Nhận xét của khách hàng***</a:t>
            </a:r>
            <a:endParaRPr lang="vi-VN" sz="2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Bored Bee">
            <a:extLst>
              <a:ext uri="{FF2B5EF4-FFF2-40B4-BE49-F238E27FC236}">
                <a16:creationId xmlns:a16="http://schemas.microsoft.com/office/drawing/2014/main" id="{C09D6EF6-FC72-4F4E-BB49-7CC0DDD5E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647064"/>
            <a:ext cx="2265528" cy="2265528"/>
          </a:xfrm>
          <a:prstGeom prst="rect">
            <a:avLst/>
          </a:prstGeom>
        </p:spPr>
      </p:pic>
      <p:pic>
        <p:nvPicPr>
          <p:cNvPr id="7" name="Picture 6">
            <a:extLst>
              <a:ext uri="{FF2B5EF4-FFF2-40B4-BE49-F238E27FC236}">
                <a16:creationId xmlns:a16="http://schemas.microsoft.com/office/drawing/2014/main" id="{D63DA99F-B6D5-4F77-9073-A1DC15CC4D41}"/>
              </a:ext>
            </a:extLst>
          </p:cNvPr>
          <p:cNvPicPr>
            <a:picLocks noChangeAspect="1"/>
          </p:cNvPicPr>
          <p:nvPr/>
        </p:nvPicPr>
        <p:blipFill>
          <a:blip r:embed="rId5"/>
          <a:stretch>
            <a:fillRect/>
          </a:stretch>
        </p:blipFill>
        <p:spPr>
          <a:xfrm>
            <a:off x="3352248" y="1006371"/>
            <a:ext cx="5487503" cy="4671098"/>
          </a:xfrm>
          <a:prstGeom prst="rect">
            <a:avLst/>
          </a:prstGeom>
        </p:spPr>
      </p:pic>
      <p:sp>
        <p:nvSpPr>
          <p:cNvPr id="9" name="TextBox 8">
            <a:extLst>
              <a:ext uri="{FF2B5EF4-FFF2-40B4-BE49-F238E27FC236}">
                <a16:creationId xmlns:a16="http://schemas.microsoft.com/office/drawing/2014/main" id="{68262E9A-9577-4DB0-BAF4-8FC5C15F998C}"/>
              </a:ext>
            </a:extLst>
          </p:cNvPr>
          <p:cNvSpPr txBox="1"/>
          <p:nvPr/>
        </p:nvSpPr>
        <p:spPr>
          <a:xfrm>
            <a:off x="3049137" y="5874414"/>
            <a:ext cx="6093724" cy="671915"/>
          </a:xfrm>
          <a:prstGeom prst="rect">
            <a:avLst/>
          </a:prstGeom>
          <a:noFill/>
        </p:spPr>
        <p:txBody>
          <a:bodyPr wrap="square">
            <a:spAutoFit/>
          </a:bodyPr>
          <a:lstStyle/>
          <a:p>
            <a:pPr algn="ct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Chọn hãng hàng không cần nhận xét và nhấn nút thực hiện để bắt đầu viết nhận xét.</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84824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A1F8091-F7D6-4D40-BF3D-18D5C5867A39}"/>
              </a:ext>
            </a:extLst>
          </p:cNvPr>
          <p:cNvSpPr txBox="1"/>
          <p:nvPr/>
        </p:nvSpPr>
        <p:spPr>
          <a:xfrm>
            <a:off x="926945" y="473468"/>
            <a:ext cx="7043348" cy="532903"/>
          </a:xfrm>
          <a:prstGeom prst="rect">
            <a:avLst/>
          </a:prstGeom>
          <a:noFill/>
        </p:spPr>
        <p:txBody>
          <a:bodyPr wrap="square">
            <a:spAutoFit/>
          </a:bodyPr>
          <a:lstStyle/>
          <a:p>
            <a:pPr>
              <a:lnSpc>
                <a:spcPct val="107000"/>
              </a:lnSpc>
              <a:spcAft>
                <a:spcPts val="800"/>
              </a:spcAft>
            </a:pPr>
            <a:r>
              <a:rPr lang="en-US" sz="2800">
                <a:effectLst/>
                <a:latin typeface="Calibri" panose="020F0502020204030204" pitchFamily="34" charset="0"/>
                <a:ea typeface="Calibri" panose="020F0502020204030204" pitchFamily="34" charset="0"/>
                <a:cs typeface="Times New Roman" panose="02020603050405020304" pitchFamily="18" charset="0"/>
              </a:rPr>
              <a:t>Nhận xét của khách hàng về Vietnam Airlines</a:t>
            </a:r>
            <a:endParaRPr lang="vi-VN" sz="2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Graphical user interface&#10;&#10;Description automatically generated">
            <a:extLst>
              <a:ext uri="{FF2B5EF4-FFF2-40B4-BE49-F238E27FC236}">
                <a16:creationId xmlns:a16="http://schemas.microsoft.com/office/drawing/2014/main" id="{9DE993B1-0253-49E1-A48F-01E5FF4EA3B8}"/>
              </a:ext>
            </a:extLst>
          </p:cNvPr>
          <p:cNvPicPr>
            <a:picLocks noChangeAspect="1"/>
          </p:cNvPicPr>
          <p:nvPr/>
        </p:nvPicPr>
        <p:blipFill>
          <a:blip r:embed="rId4"/>
          <a:stretch>
            <a:fillRect/>
          </a:stretch>
        </p:blipFill>
        <p:spPr>
          <a:xfrm>
            <a:off x="926945" y="1006371"/>
            <a:ext cx="10338110" cy="5378161"/>
          </a:xfrm>
          <a:prstGeom prst="rect">
            <a:avLst/>
          </a:prstGeom>
        </p:spPr>
      </p:pic>
      <p:pic>
        <p:nvPicPr>
          <p:cNvPr id="6" name="Picture 5" descr="Bored Bee">
            <a:extLst>
              <a:ext uri="{FF2B5EF4-FFF2-40B4-BE49-F238E27FC236}">
                <a16:creationId xmlns:a16="http://schemas.microsoft.com/office/drawing/2014/main" id="{C09D6EF6-FC72-4F4E-BB49-7CC0DDD5E2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647064"/>
            <a:ext cx="2265528" cy="2265528"/>
          </a:xfrm>
          <a:prstGeom prst="rect">
            <a:avLst/>
          </a:prstGeom>
        </p:spPr>
      </p:pic>
    </p:spTree>
    <p:extLst>
      <p:ext uri="{BB962C8B-B14F-4D97-AF65-F5344CB8AC3E}">
        <p14:creationId xmlns:p14="http://schemas.microsoft.com/office/powerpoint/2010/main" val="12550796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A1F8091-F7D6-4D40-BF3D-18D5C5867A39}"/>
              </a:ext>
            </a:extLst>
          </p:cNvPr>
          <p:cNvSpPr txBox="1"/>
          <p:nvPr/>
        </p:nvSpPr>
        <p:spPr>
          <a:xfrm>
            <a:off x="926945" y="473468"/>
            <a:ext cx="7043348" cy="532903"/>
          </a:xfrm>
          <a:prstGeom prst="rect">
            <a:avLst/>
          </a:prstGeom>
          <a:noFill/>
        </p:spPr>
        <p:txBody>
          <a:bodyPr wrap="square">
            <a:spAutoFit/>
          </a:bodyPr>
          <a:lstStyle/>
          <a:p>
            <a:pPr>
              <a:lnSpc>
                <a:spcPct val="107000"/>
              </a:lnSpc>
              <a:spcAft>
                <a:spcPts val="800"/>
              </a:spcAft>
            </a:pPr>
            <a:r>
              <a:rPr lang="en-US" sz="2800">
                <a:effectLst/>
                <a:latin typeface="Calibri" panose="020F0502020204030204" pitchFamily="34" charset="0"/>
                <a:ea typeface="Calibri" panose="020F0502020204030204" pitchFamily="34" charset="0"/>
                <a:cs typeface="Times New Roman" panose="02020603050405020304" pitchFamily="18" charset="0"/>
              </a:rPr>
              <a:t>Nhận xét của khách hàng về Vietjet Air</a:t>
            </a:r>
            <a:endParaRPr lang="vi-VN" sz="2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Graphical user interface&#10;&#10;Description automatically generated">
            <a:extLst>
              <a:ext uri="{FF2B5EF4-FFF2-40B4-BE49-F238E27FC236}">
                <a16:creationId xmlns:a16="http://schemas.microsoft.com/office/drawing/2014/main" id="{9AB61E30-9600-4590-A8E6-1EE011E8F844}"/>
              </a:ext>
            </a:extLst>
          </p:cNvPr>
          <p:cNvPicPr>
            <a:picLocks noChangeAspect="1"/>
          </p:cNvPicPr>
          <p:nvPr/>
        </p:nvPicPr>
        <p:blipFill>
          <a:blip r:embed="rId4"/>
          <a:stretch>
            <a:fillRect/>
          </a:stretch>
        </p:blipFill>
        <p:spPr>
          <a:xfrm>
            <a:off x="926945" y="1006370"/>
            <a:ext cx="10338109" cy="5378161"/>
          </a:xfrm>
          <a:prstGeom prst="rect">
            <a:avLst/>
          </a:prstGeom>
        </p:spPr>
      </p:pic>
      <p:pic>
        <p:nvPicPr>
          <p:cNvPr id="6" name="Picture 5" descr="Bored Bee">
            <a:extLst>
              <a:ext uri="{FF2B5EF4-FFF2-40B4-BE49-F238E27FC236}">
                <a16:creationId xmlns:a16="http://schemas.microsoft.com/office/drawing/2014/main" id="{C09D6EF6-FC72-4F4E-BB49-7CC0DDD5E2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647064"/>
            <a:ext cx="2265528" cy="2265528"/>
          </a:xfrm>
          <a:prstGeom prst="rect">
            <a:avLst/>
          </a:prstGeom>
        </p:spPr>
      </p:pic>
    </p:spTree>
    <p:extLst>
      <p:ext uri="{BB962C8B-B14F-4D97-AF65-F5344CB8AC3E}">
        <p14:creationId xmlns:p14="http://schemas.microsoft.com/office/powerpoint/2010/main" val="3684589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A1F8091-F7D6-4D40-BF3D-18D5C5867A39}"/>
              </a:ext>
            </a:extLst>
          </p:cNvPr>
          <p:cNvSpPr txBox="1"/>
          <p:nvPr/>
        </p:nvSpPr>
        <p:spPr>
          <a:xfrm>
            <a:off x="926945" y="473468"/>
            <a:ext cx="7043348" cy="532903"/>
          </a:xfrm>
          <a:prstGeom prst="rect">
            <a:avLst/>
          </a:prstGeom>
          <a:noFill/>
        </p:spPr>
        <p:txBody>
          <a:bodyPr wrap="square">
            <a:spAutoFit/>
          </a:bodyPr>
          <a:lstStyle/>
          <a:p>
            <a:pPr>
              <a:lnSpc>
                <a:spcPct val="107000"/>
              </a:lnSpc>
              <a:spcAft>
                <a:spcPts val="800"/>
              </a:spcAft>
            </a:pPr>
            <a:r>
              <a:rPr lang="en-US" sz="2800">
                <a:effectLst/>
                <a:latin typeface="Calibri" panose="020F0502020204030204" pitchFamily="34" charset="0"/>
                <a:ea typeface="Calibri" panose="020F0502020204030204" pitchFamily="34" charset="0"/>
                <a:cs typeface="Times New Roman" panose="02020603050405020304" pitchFamily="18" charset="0"/>
              </a:rPr>
              <a:t>Nhận xét của khách hàng về Bamboo Airways</a:t>
            </a:r>
            <a:endParaRPr lang="vi-VN" sz="2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Graphical user interface&#10;&#10;Description automatically generated">
            <a:extLst>
              <a:ext uri="{FF2B5EF4-FFF2-40B4-BE49-F238E27FC236}">
                <a16:creationId xmlns:a16="http://schemas.microsoft.com/office/drawing/2014/main" id="{989BD238-12F7-4E05-B820-470720EC5D7A}"/>
              </a:ext>
            </a:extLst>
          </p:cNvPr>
          <p:cNvPicPr>
            <a:picLocks noChangeAspect="1"/>
          </p:cNvPicPr>
          <p:nvPr/>
        </p:nvPicPr>
        <p:blipFill>
          <a:blip r:embed="rId4"/>
          <a:stretch>
            <a:fillRect/>
          </a:stretch>
        </p:blipFill>
        <p:spPr>
          <a:xfrm>
            <a:off x="926945" y="1006371"/>
            <a:ext cx="10338110" cy="5378161"/>
          </a:xfrm>
          <a:prstGeom prst="rect">
            <a:avLst/>
          </a:prstGeom>
        </p:spPr>
      </p:pic>
      <p:pic>
        <p:nvPicPr>
          <p:cNvPr id="6" name="Picture 5" descr="Bored Bee">
            <a:extLst>
              <a:ext uri="{FF2B5EF4-FFF2-40B4-BE49-F238E27FC236}">
                <a16:creationId xmlns:a16="http://schemas.microsoft.com/office/drawing/2014/main" id="{C09D6EF6-FC72-4F4E-BB49-7CC0DDD5E2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647064"/>
            <a:ext cx="2265528" cy="2265528"/>
          </a:xfrm>
          <a:prstGeom prst="rect">
            <a:avLst/>
          </a:prstGeom>
        </p:spPr>
      </p:pic>
    </p:spTree>
    <p:extLst>
      <p:ext uri="{BB962C8B-B14F-4D97-AF65-F5344CB8AC3E}">
        <p14:creationId xmlns:p14="http://schemas.microsoft.com/office/powerpoint/2010/main" val="13533719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70E9-BB2D-4859-BB33-4434E113B867}"/>
              </a:ext>
            </a:extLst>
          </p:cNvPr>
          <p:cNvSpPr>
            <a:spLocks noGrp="1"/>
          </p:cNvSpPr>
          <p:nvPr>
            <p:ph type="title"/>
          </p:nvPr>
        </p:nvSpPr>
        <p:spPr>
          <a:xfrm>
            <a:off x="3579125" y="2847450"/>
            <a:ext cx="5033749" cy="1163100"/>
          </a:xfrm>
        </p:spPr>
        <p:txBody>
          <a:bodyPr>
            <a:normAutofit fontScale="90000"/>
          </a:bodyPr>
          <a:lstStyle/>
          <a:p>
            <a:pPr algn="ctr"/>
            <a:r>
              <a:rPr lang="vi-VN" b="1">
                <a:solidFill>
                  <a:schemeClr val="tx2">
                    <a:lumMod val="60000"/>
                    <a:lumOff val="40000"/>
                  </a:schemeClr>
                </a:solidFill>
                <a:latin typeface="Times New Roman" panose="02020603050405020304" pitchFamily="18" charset="0"/>
                <a:cs typeface="Times New Roman" panose="02020603050405020304" pitchFamily="18" charset="0"/>
              </a:rPr>
              <a:t>SƠ ĐỒ QUAN HỆ QUẢN LÝ CHUYẾN BAY</a:t>
            </a:r>
          </a:p>
        </p:txBody>
      </p:sp>
      <p:pic>
        <p:nvPicPr>
          <p:cNvPr id="7" name="Picture 6" descr="Question Zutto">
            <a:extLst>
              <a:ext uri="{FF2B5EF4-FFF2-40B4-BE49-F238E27FC236}">
                <a16:creationId xmlns:a16="http://schemas.microsoft.com/office/drawing/2014/main" id="{D58864F1-36BD-406F-A468-DE1629A63A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79056"/>
            <a:ext cx="3699888" cy="3699888"/>
          </a:xfrm>
          <a:prstGeom prst="rect">
            <a:avLst/>
          </a:prstGeom>
        </p:spPr>
      </p:pic>
    </p:spTree>
    <p:extLst>
      <p:ext uri="{BB962C8B-B14F-4D97-AF65-F5344CB8AC3E}">
        <p14:creationId xmlns:p14="http://schemas.microsoft.com/office/powerpoint/2010/main" val="2473680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F4EE12-FAA0-4DC0-8572-A096DF2A9B81}"/>
              </a:ext>
            </a:extLst>
          </p:cNvPr>
          <p:cNvPicPr>
            <a:picLocks noChangeAspect="1"/>
          </p:cNvPicPr>
          <p:nvPr/>
        </p:nvPicPr>
        <p:blipFill>
          <a:blip r:embed="rId4"/>
          <a:stretch>
            <a:fillRect/>
          </a:stretch>
        </p:blipFill>
        <p:spPr>
          <a:xfrm>
            <a:off x="2157412" y="57150"/>
            <a:ext cx="7877175" cy="6743700"/>
          </a:xfrm>
          <a:prstGeom prst="rect">
            <a:avLst/>
          </a:prstGeom>
        </p:spPr>
      </p:pic>
      <p:pic>
        <p:nvPicPr>
          <p:cNvPr id="20" name="Picture 19" descr="Bored Bee">
            <a:extLst>
              <a:ext uri="{FF2B5EF4-FFF2-40B4-BE49-F238E27FC236}">
                <a16:creationId xmlns:a16="http://schemas.microsoft.com/office/drawing/2014/main" id="{35B2589F-F18B-4AA8-9213-10B00B7782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05084"/>
            <a:ext cx="3156155" cy="3156155"/>
          </a:xfrm>
          <a:prstGeom prst="rect">
            <a:avLst/>
          </a:prstGeom>
        </p:spPr>
      </p:pic>
    </p:spTree>
    <p:extLst>
      <p:ext uri="{BB962C8B-B14F-4D97-AF65-F5344CB8AC3E}">
        <p14:creationId xmlns:p14="http://schemas.microsoft.com/office/powerpoint/2010/main" val="814484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03A51-E669-448A-930B-FB84264588DB}"/>
              </a:ext>
            </a:extLst>
          </p:cNvPr>
          <p:cNvSpPr txBox="1"/>
          <p:nvPr/>
        </p:nvSpPr>
        <p:spPr>
          <a:xfrm>
            <a:off x="1432119" y="1443841"/>
            <a:ext cx="9327761" cy="39703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vi-VN" sz="3600" b="1" i="1">
                <a:latin typeface="+mj-lt"/>
              </a:rPr>
              <a:t>Hệ thống đã phần nào cải thiện quá trình quản lý chuyến bay, giảm thiểu tối đa các khó khăn về nhân lực, thời gian, sai sót.</a:t>
            </a:r>
          </a:p>
          <a:p>
            <a:pPr algn="ctr"/>
            <a:r>
              <a:rPr lang="vi-VN" sz="3600" b="1" i="1">
                <a:latin typeface="+mj-lt"/>
              </a:rPr>
              <a:t>Đề tài nhóm vẫn chưa được hoàn thiện và còn nhiều thiếu sót, kính mong nhận được sự đóng góp của giảng viên và các bạn để hoàn thiện hơn.</a:t>
            </a:r>
            <a:endParaRPr lang="vi-VN" sz="3600"/>
          </a:p>
        </p:txBody>
      </p:sp>
    </p:spTree>
    <p:extLst>
      <p:ext uri="{BB962C8B-B14F-4D97-AF65-F5344CB8AC3E}">
        <p14:creationId xmlns:p14="http://schemas.microsoft.com/office/powerpoint/2010/main" val="1377164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03A51-E669-448A-930B-FB84264588DB}"/>
              </a:ext>
            </a:extLst>
          </p:cNvPr>
          <p:cNvSpPr txBox="1"/>
          <p:nvPr/>
        </p:nvSpPr>
        <p:spPr>
          <a:xfrm>
            <a:off x="1432117" y="2311853"/>
            <a:ext cx="9327761"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vi-VN" sz="3600" b="1" i="1">
                <a:latin typeface="+mj-lt"/>
              </a:rPr>
              <a:t>Bài thuyết trình của nhóm chúng em đến đây là kết thúc.</a:t>
            </a:r>
            <a:endParaRPr lang="vi-VN" sz="3600"/>
          </a:p>
        </p:txBody>
      </p:sp>
      <p:sp>
        <p:nvSpPr>
          <p:cNvPr id="4" name="TextBox 3">
            <a:extLst>
              <a:ext uri="{FF2B5EF4-FFF2-40B4-BE49-F238E27FC236}">
                <a16:creationId xmlns:a16="http://schemas.microsoft.com/office/drawing/2014/main" id="{B9B674BA-1E30-4F60-A868-5EFE8101FF51}"/>
              </a:ext>
            </a:extLst>
          </p:cNvPr>
          <p:cNvSpPr txBox="1"/>
          <p:nvPr/>
        </p:nvSpPr>
        <p:spPr>
          <a:xfrm>
            <a:off x="2175509" y="3428837"/>
            <a:ext cx="7840981"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vi-VN" sz="3600" b="1" i="1">
                <a:latin typeface="+mj-lt"/>
              </a:rPr>
              <a:t>Cảm ơn Thầy và các bạn đã lắng nghe!</a:t>
            </a:r>
          </a:p>
          <a:p>
            <a:pPr algn="ctr"/>
            <a:endParaRPr lang="vi-VN" sz="3600"/>
          </a:p>
          <a:p>
            <a:pPr algn="ctr"/>
            <a:endParaRPr lang="vi-VN" sz="3600"/>
          </a:p>
        </p:txBody>
      </p:sp>
      <p:pic>
        <p:nvPicPr>
          <p:cNvPr id="10" name="Picture 9" descr="Bye Pusheen">
            <a:extLst>
              <a:ext uri="{FF2B5EF4-FFF2-40B4-BE49-F238E27FC236}">
                <a16:creationId xmlns:a16="http://schemas.microsoft.com/office/drawing/2014/main" id="{E162587C-43E6-46B6-9906-C05D378D3D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2243" y="4131600"/>
            <a:ext cx="1087514" cy="1087514"/>
          </a:xfrm>
          <a:prstGeom prst="rect">
            <a:avLst/>
          </a:prstGeom>
        </p:spPr>
      </p:pic>
    </p:spTree>
    <p:extLst>
      <p:ext uri="{BB962C8B-B14F-4D97-AF65-F5344CB8AC3E}">
        <p14:creationId xmlns:p14="http://schemas.microsoft.com/office/powerpoint/2010/main" val="3123160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D50B6363-979F-42E2-9F7C-439414C4B7EB}"/>
              </a:ext>
            </a:extLst>
          </p:cNvPr>
          <p:cNvSpPr/>
          <p:nvPr/>
        </p:nvSpPr>
        <p:spPr>
          <a:xfrm>
            <a:off x="986208" y="2423160"/>
            <a:ext cx="3221502" cy="2011680"/>
          </a:xfrm>
          <a:prstGeom prst="clou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vi-VN" sz="3600" b="1">
                <a:latin typeface="Times New Roman" panose="02020603050405020304" pitchFamily="18" charset="0"/>
                <a:cs typeface="Times New Roman" panose="02020603050405020304" pitchFamily="18" charset="0"/>
              </a:rPr>
              <a:t>NỘI DUNG</a:t>
            </a:r>
          </a:p>
        </p:txBody>
      </p:sp>
      <p:pic>
        <p:nvPicPr>
          <p:cNvPr id="11" name="Picture 10" descr="Hi Bee">
            <a:extLst>
              <a:ext uri="{FF2B5EF4-FFF2-40B4-BE49-F238E27FC236}">
                <a16:creationId xmlns:a16="http://schemas.microsoft.com/office/drawing/2014/main" id="{73466A5A-98B0-4158-AE6C-0D200596C9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341" y="3279531"/>
            <a:ext cx="2310618" cy="2310618"/>
          </a:xfrm>
          <a:prstGeom prst="rect">
            <a:avLst/>
          </a:prstGeom>
        </p:spPr>
      </p:pic>
      <p:sp>
        <p:nvSpPr>
          <p:cNvPr id="15" name="Callout: Line with Border and Accent Bar 14">
            <a:extLst>
              <a:ext uri="{FF2B5EF4-FFF2-40B4-BE49-F238E27FC236}">
                <a16:creationId xmlns:a16="http://schemas.microsoft.com/office/drawing/2014/main" id="{35E77FBD-7800-4FB0-A7DD-F9F067D9845A}"/>
              </a:ext>
            </a:extLst>
          </p:cNvPr>
          <p:cNvSpPr/>
          <p:nvPr/>
        </p:nvSpPr>
        <p:spPr>
          <a:xfrm>
            <a:off x="4763068" y="1610435"/>
            <a:ext cx="4094329" cy="621656"/>
          </a:xfrm>
          <a:prstGeom prst="accentBorderCallout1">
            <a:avLst>
              <a:gd name="adj1" fmla="val 18750"/>
              <a:gd name="adj2" fmla="val -8333"/>
              <a:gd name="adj3" fmla="val 147626"/>
              <a:gd name="adj4" fmla="val -38000"/>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tx1"/>
                </a:solidFill>
              </a:rPr>
              <a:t>TỔNG QUAN HỆ THỐNG</a:t>
            </a:r>
          </a:p>
        </p:txBody>
      </p:sp>
      <p:sp>
        <p:nvSpPr>
          <p:cNvPr id="16" name="Callout: Line with Border and Accent Bar 15">
            <a:extLst>
              <a:ext uri="{FF2B5EF4-FFF2-40B4-BE49-F238E27FC236}">
                <a16:creationId xmlns:a16="http://schemas.microsoft.com/office/drawing/2014/main" id="{A126215D-783E-4BA5-99DC-4D1A3DF50EC0}"/>
              </a:ext>
            </a:extLst>
          </p:cNvPr>
          <p:cNvSpPr/>
          <p:nvPr/>
        </p:nvSpPr>
        <p:spPr>
          <a:xfrm>
            <a:off x="4763068" y="4231998"/>
            <a:ext cx="4094329" cy="621656"/>
          </a:xfrm>
          <a:prstGeom prst="accentBorderCallout1">
            <a:avLst>
              <a:gd name="adj1" fmla="val 18750"/>
              <a:gd name="adj2" fmla="val -8333"/>
              <a:gd name="adj3" fmla="val -12637"/>
              <a:gd name="adj4" fmla="val -40333"/>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tx1"/>
                </a:solidFill>
              </a:rPr>
              <a:t>SƠ ĐỒ QUAN HỆ QUẢN LÝ CHUYẾN BAY</a:t>
            </a:r>
          </a:p>
        </p:txBody>
      </p:sp>
      <p:sp>
        <p:nvSpPr>
          <p:cNvPr id="17" name="Callout: Line with Border and Accent Bar 16">
            <a:extLst>
              <a:ext uri="{FF2B5EF4-FFF2-40B4-BE49-F238E27FC236}">
                <a16:creationId xmlns:a16="http://schemas.microsoft.com/office/drawing/2014/main" id="{3554DAFE-B89B-4940-932C-946A4B069C3B}"/>
              </a:ext>
            </a:extLst>
          </p:cNvPr>
          <p:cNvSpPr/>
          <p:nvPr/>
        </p:nvSpPr>
        <p:spPr>
          <a:xfrm>
            <a:off x="4763068" y="2779194"/>
            <a:ext cx="4094329" cy="905701"/>
          </a:xfrm>
          <a:prstGeom prst="accentBorderCallout1">
            <a:avLst>
              <a:gd name="adj1" fmla="val 18750"/>
              <a:gd name="adj2" fmla="val -8333"/>
              <a:gd name="adj3" fmla="val 46198"/>
              <a:gd name="adj4" fmla="val -17333"/>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tx1"/>
                </a:solidFill>
              </a:rPr>
              <a:t>CÁC CHỨC NĂNG CHÍNH VÀ GIAO DIỆN CỦA HỆ THỐNG</a:t>
            </a:r>
          </a:p>
        </p:txBody>
      </p:sp>
      <p:pic>
        <p:nvPicPr>
          <p:cNvPr id="19" name="Picture 18" descr="Well Bee">
            <a:extLst>
              <a:ext uri="{FF2B5EF4-FFF2-40B4-BE49-F238E27FC236}">
                <a16:creationId xmlns:a16="http://schemas.microsoft.com/office/drawing/2014/main" id="{8DE05100-13C6-445B-89EC-AB69E7308C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262" y="4315536"/>
            <a:ext cx="757678" cy="757678"/>
          </a:xfrm>
          <a:prstGeom prst="rect">
            <a:avLst/>
          </a:prstGeom>
        </p:spPr>
      </p:pic>
      <p:pic>
        <p:nvPicPr>
          <p:cNvPr id="20" name="Picture 19" descr="Well Bee">
            <a:extLst>
              <a:ext uri="{FF2B5EF4-FFF2-40B4-BE49-F238E27FC236}">
                <a16:creationId xmlns:a16="http://schemas.microsoft.com/office/drawing/2014/main" id="{F10658ED-03F7-418D-9DC8-FFD4AE26B5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8558" y="3084394"/>
            <a:ext cx="757678" cy="757678"/>
          </a:xfrm>
          <a:prstGeom prst="rect">
            <a:avLst/>
          </a:prstGeom>
        </p:spPr>
      </p:pic>
      <p:pic>
        <p:nvPicPr>
          <p:cNvPr id="21" name="Picture 20" descr="Well Bee">
            <a:extLst>
              <a:ext uri="{FF2B5EF4-FFF2-40B4-BE49-F238E27FC236}">
                <a16:creationId xmlns:a16="http://schemas.microsoft.com/office/drawing/2014/main" id="{3945C0BF-A721-4793-A064-A0E0788C34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262" y="1674326"/>
            <a:ext cx="757678" cy="757678"/>
          </a:xfrm>
          <a:prstGeom prst="rect">
            <a:avLst/>
          </a:prstGeom>
        </p:spPr>
      </p:pic>
    </p:spTree>
    <p:extLst>
      <p:ext uri="{BB962C8B-B14F-4D97-AF65-F5344CB8AC3E}">
        <p14:creationId xmlns:p14="http://schemas.microsoft.com/office/powerpoint/2010/main" val="1493392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70E9-BB2D-4859-BB33-4434E113B867}"/>
              </a:ext>
            </a:extLst>
          </p:cNvPr>
          <p:cNvSpPr>
            <a:spLocks noGrp="1"/>
          </p:cNvSpPr>
          <p:nvPr>
            <p:ph type="title"/>
          </p:nvPr>
        </p:nvSpPr>
        <p:spPr>
          <a:xfrm>
            <a:off x="3579125" y="2847450"/>
            <a:ext cx="5033749" cy="1163100"/>
          </a:xfrm>
        </p:spPr>
        <p:txBody>
          <a:bodyPr>
            <a:normAutofit fontScale="90000"/>
          </a:bodyPr>
          <a:lstStyle/>
          <a:p>
            <a:r>
              <a:rPr lang="vi-VN" b="1">
                <a:solidFill>
                  <a:schemeClr val="tx2">
                    <a:lumMod val="60000"/>
                    <a:lumOff val="40000"/>
                  </a:schemeClr>
                </a:solidFill>
                <a:latin typeface="Times New Roman" panose="02020603050405020304" pitchFamily="18" charset="0"/>
                <a:cs typeface="Times New Roman" panose="02020603050405020304" pitchFamily="18" charset="0"/>
              </a:rPr>
              <a:t>TỔNG QUAN HỆ THỐNG</a:t>
            </a:r>
          </a:p>
        </p:txBody>
      </p:sp>
      <p:pic>
        <p:nvPicPr>
          <p:cNvPr id="7" name="Picture 6" descr="Question Zutto">
            <a:extLst>
              <a:ext uri="{FF2B5EF4-FFF2-40B4-BE49-F238E27FC236}">
                <a16:creationId xmlns:a16="http://schemas.microsoft.com/office/drawing/2014/main" id="{D58864F1-36BD-406F-A468-DE1629A63A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79056"/>
            <a:ext cx="3699888" cy="3699888"/>
          </a:xfrm>
          <a:prstGeom prst="rect">
            <a:avLst/>
          </a:prstGeom>
        </p:spPr>
      </p:pic>
    </p:spTree>
    <p:extLst>
      <p:ext uri="{BB962C8B-B14F-4D97-AF65-F5344CB8AC3E}">
        <p14:creationId xmlns:p14="http://schemas.microsoft.com/office/powerpoint/2010/main" val="3785617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70E9-BB2D-4859-BB33-4434E113B867}"/>
              </a:ext>
            </a:extLst>
          </p:cNvPr>
          <p:cNvSpPr>
            <a:spLocks noGrp="1"/>
          </p:cNvSpPr>
          <p:nvPr>
            <p:ph type="title"/>
          </p:nvPr>
        </p:nvSpPr>
        <p:spPr>
          <a:xfrm>
            <a:off x="1349501" y="765277"/>
            <a:ext cx="7193998" cy="1432513"/>
          </a:xfrm>
        </p:spPr>
        <p:txBody>
          <a:bodyPr>
            <a:normAutofit fontScale="90000"/>
          </a:bodyPr>
          <a:lstStyle/>
          <a:p>
            <a:r>
              <a:rPr lang="vi-VN" sz="3100" b="1">
                <a:solidFill>
                  <a:schemeClr val="tx2">
                    <a:lumMod val="60000"/>
                    <a:lumOff val="40000"/>
                  </a:schemeClr>
                </a:solidFill>
                <a:latin typeface="Times New Roman" panose="02020603050405020304" pitchFamily="18" charset="0"/>
                <a:cs typeface="Times New Roman" panose="02020603050405020304" pitchFamily="18" charset="0"/>
              </a:rPr>
              <a:t>Mục tiêu: </a:t>
            </a:r>
            <a:r>
              <a:rPr lang="vi-VN"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Phân tích, thiết kế hệ thống quản lý chuyến bay của WinX về máy bay, chuyến bay, lộ trình bay, khách hàng, nhân viên, về quá trình đăng kí mua vé, đổi vé, để khách hàng dễ sử dụng dịch vụ, và để dễ dàng quản lý.</a:t>
            </a:r>
            <a:br>
              <a:rPr lang="vi-VN" sz="2000">
                <a:solidFill>
                  <a:schemeClr val="tx1"/>
                </a:solidFill>
                <a:effectLst/>
                <a:latin typeface="Arial" panose="020B0604020202020204" pitchFamily="34" charset="0"/>
                <a:ea typeface="Arial" panose="020B0604020202020204" pitchFamily="34" charset="0"/>
                <a:cs typeface="Times New Roman" panose="02020603050405020304" pitchFamily="18" charset="0"/>
              </a:rPr>
            </a:br>
            <a:endParaRPr lang="vi-VN" sz="2000" b="1">
              <a:solidFill>
                <a:schemeClr val="tx1"/>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445F64C5-6928-45D1-A30B-1D2D97CF5B93}"/>
              </a:ext>
            </a:extLst>
          </p:cNvPr>
          <p:cNvSpPr txBox="1">
            <a:spLocks/>
          </p:cNvSpPr>
          <p:nvPr/>
        </p:nvSpPr>
        <p:spPr>
          <a:xfrm>
            <a:off x="1347874" y="2482684"/>
            <a:ext cx="7193999" cy="1694031"/>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2900" b="1">
                <a:solidFill>
                  <a:schemeClr val="tx2">
                    <a:lumMod val="60000"/>
                    <a:lumOff val="40000"/>
                  </a:schemeClr>
                </a:solidFill>
                <a:latin typeface="Times New Roman" panose="02020603050405020304" pitchFamily="18" charset="0"/>
                <a:cs typeface="Times New Roman" panose="02020603050405020304" pitchFamily="18" charset="0"/>
              </a:rPr>
              <a:t>Nhiệm vụ: </a:t>
            </a:r>
            <a:r>
              <a:rPr lang="vi-VN"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Theo dõi, quản lý quá trình thực hiện của một chuyến bay để đảm bảo không sai sót gì trong quá trình tiến hành theo một thủ tục của chuyến bay. Hệ thống này giúp cho hãng hàng không WinX dễ dàng theo dõi, bảo đảm an toàn cho một chuyến bay một cách chính xác nhất. Nó sẽ làm giảm đáng kể công sức cho hãng hàng không.</a:t>
            </a:r>
          </a:p>
          <a:p>
            <a:endParaRPr lang="vi-VN" sz="2000" b="1">
              <a:solidFill>
                <a:schemeClr val="tx1"/>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C462B5D7-C5BE-4B9E-A8CB-735C3F6AF086}"/>
              </a:ext>
            </a:extLst>
          </p:cNvPr>
          <p:cNvSpPr txBox="1">
            <a:spLocks/>
          </p:cNvSpPr>
          <p:nvPr/>
        </p:nvSpPr>
        <p:spPr>
          <a:xfrm>
            <a:off x="1349501" y="4462818"/>
            <a:ext cx="7192372" cy="1629905"/>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2900" b="1">
                <a:solidFill>
                  <a:schemeClr val="tx2">
                    <a:lumMod val="60000"/>
                    <a:lumOff val="40000"/>
                  </a:schemeClr>
                </a:solidFill>
                <a:latin typeface="Times New Roman" panose="02020603050405020304" pitchFamily="18" charset="0"/>
                <a:cs typeface="Times New Roman" panose="02020603050405020304" pitchFamily="18" charset="0"/>
              </a:rPr>
              <a:t>Chức năng: </a:t>
            </a:r>
            <a:r>
              <a:rPr lang="vi-VN"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Hệ thống quản lý chuyến bay bao gồm 3 bộ phận, hoạt động có mối liên hệ chặt chẽ với nhau.</a:t>
            </a:r>
          </a:p>
          <a:p>
            <a:pPr marL="285750" indent="-285750">
              <a:buFont typeface="Arial" panose="020B0604020202020204" pitchFamily="34" charset="0"/>
              <a:buChar char="•"/>
            </a:pPr>
            <a:r>
              <a:rPr lang="vi-VN" sz="1800">
                <a:solidFill>
                  <a:schemeClr val="tx1"/>
                </a:solidFill>
                <a:latin typeface="Times New Roman" panose="02020603050405020304" pitchFamily="18" charset="0"/>
                <a:ea typeface="Arial" panose="020B0604020202020204" pitchFamily="34" charset="0"/>
                <a:cs typeface="Times New Roman" panose="02020603050405020304" pitchFamily="18" charset="0"/>
              </a:rPr>
              <a:t>Quản lý thông tin khách hàng.</a:t>
            </a:r>
          </a:p>
          <a:p>
            <a:pPr marL="285750" indent="-285750">
              <a:buFont typeface="Arial" panose="020B0604020202020204" pitchFamily="34" charset="0"/>
              <a:buChar char="•"/>
            </a:pPr>
            <a:r>
              <a:rPr lang="vi-VN"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Quản lý chuyến bay.</a:t>
            </a:r>
          </a:p>
          <a:p>
            <a:pPr marL="285750" indent="-285750">
              <a:buFont typeface="Arial" panose="020B0604020202020204" pitchFamily="34" charset="0"/>
              <a:buChar char="•"/>
            </a:pPr>
            <a:r>
              <a:rPr lang="vi-VN" sz="1800">
                <a:solidFill>
                  <a:schemeClr val="tx1"/>
                </a:solidFill>
                <a:latin typeface="Times New Roman" panose="02020603050405020304" pitchFamily="18" charset="0"/>
                <a:ea typeface="Arial" panose="020B0604020202020204" pitchFamily="34" charset="0"/>
                <a:cs typeface="Times New Roman" panose="02020603050405020304" pitchFamily="18" charset="0"/>
              </a:rPr>
              <a:t>Quản lý của admin.</a:t>
            </a:r>
            <a:endParaRPr lang="vi-VN" sz="180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p>
            <a:endParaRPr lang="vi-VN" sz="2000" b="1">
              <a:solidFill>
                <a:schemeClr val="tx1"/>
              </a:solidFill>
              <a:latin typeface="Times New Roman" panose="02020603050405020304" pitchFamily="18" charset="0"/>
              <a:cs typeface="Times New Roman" panose="02020603050405020304" pitchFamily="18" charset="0"/>
            </a:endParaRPr>
          </a:p>
        </p:txBody>
      </p:sp>
      <p:pic>
        <p:nvPicPr>
          <p:cNvPr id="9" name="Picture 8" descr="Thumbs Up Teodor the Cat">
            <a:extLst>
              <a:ext uri="{FF2B5EF4-FFF2-40B4-BE49-F238E27FC236}">
                <a16:creationId xmlns:a16="http://schemas.microsoft.com/office/drawing/2014/main" id="{40EA2BA7-10A6-4FBD-84DA-7EB97A5E1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825" y="5373305"/>
            <a:ext cx="1135676" cy="1135676"/>
          </a:xfrm>
          <a:prstGeom prst="rect">
            <a:avLst/>
          </a:prstGeom>
        </p:spPr>
      </p:pic>
      <p:sp>
        <p:nvSpPr>
          <p:cNvPr id="10" name="Flowchart: Connector 9">
            <a:extLst>
              <a:ext uri="{FF2B5EF4-FFF2-40B4-BE49-F238E27FC236}">
                <a16:creationId xmlns:a16="http://schemas.microsoft.com/office/drawing/2014/main" id="{45DBF4C6-893E-4AFB-BA8C-CBF9B6B33B85}"/>
              </a:ext>
            </a:extLst>
          </p:cNvPr>
          <p:cNvSpPr/>
          <p:nvPr/>
        </p:nvSpPr>
        <p:spPr>
          <a:xfrm>
            <a:off x="780036" y="479175"/>
            <a:ext cx="567838" cy="572204"/>
          </a:xfrm>
          <a:prstGeom prst="flowChartConnector">
            <a:avLst/>
          </a:prstGeom>
          <a:solidFill>
            <a:schemeClr val="accent3">
              <a:lumMod val="60000"/>
              <a:lumOff val="40000"/>
            </a:schemeClr>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vi-VN" b="1"/>
              <a:t>1</a:t>
            </a:r>
          </a:p>
        </p:txBody>
      </p:sp>
      <p:sp>
        <p:nvSpPr>
          <p:cNvPr id="11" name="Flowchart: Connector 10">
            <a:extLst>
              <a:ext uri="{FF2B5EF4-FFF2-40B4-BE49-F238E27FC236}">
                <a16:creationId xmlns:a16="http://schemas.microsoft.com/office/drawing/2014/main" id="{EA5ADD40-444B-4DBF-AA7F-2E9400FFE9C9}"/>
              </a:ext>
            </a:extLst>
          </p:cNvPr>
          <p:cNvSpPr/>
          <p:nvPr/>
        </p:nvSpPr>
        <p:spPr>
          <a:xfrm>
            <a:off x="780036" y="2196582"/>
            <a:ext cx="567838" cy="572204"/>
          </a:xfrm>
          <a:prstGeom prst="flowChartConnector">
            <a:avLst/>
          </a:prstGeom>
          <a:solidFill>
            <a:schemeClr val="accent4">
              <a:lumMod val="60000"/>
              <a:lumOff val="40000"/>
            </a:schemeClr>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vi-VN" b="1"/>
              <a:t>2</a:t>
            </a:r>
          </a:p>
        </p:txBody>
      </p:sp>
      <p:sp>
        <p:nvSpPr>
          <p:cNvPr id="12" name="Flowchart: Connector 11">
            <a:extLst>
              <a:ext uri="{FF2B5EF4-FFF2-40B4-BE49-F238E27FC236}">
                <a16:creationId xmlns:a16="http://schemas.microsoft.com/office/drawing/2014/main" id="{7FB0D1F7-F621-4774-907B-AF3E197CC4C8}"/>
              </a:ext>
            </a:extLst>
          </p:cNvPr>
          <p:cNvSpPr/>
          <p:nvPr/>
        </p:nvSpPr>
        <p:spPr>
          <a:xfrm>
            <a:off x="780036" y="4176715"/>
            <a:ext cx="567838" cy="572204"/>
          </a:xfrm>
          <a:prstGeom prst="flowChartConnector">
            <a:avLst/>
          </a:prstGeom>
          <a:solidFill>
            <a:schemeClr val="accent1">
              <a:lumMod val="60000"/>
              <a:lumOff val="40000"/>
            </a:schemeClr>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vi-VN" b="1"/>
              <a:t>3</a:t>
            </a:r>
          </a:p>
        </p:txBody>
      </p:sp>
    </p:spTree>
    <p:extLst>
      <p:ext uri="{BB962C8B-B14F-4D97-AF65-F5344CB8AC3E}">
        <p14:creationId xmlns:p14="http://schemas.microsoft.com/office/powerpoint/2010/main" val="823214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70E9-BB2D-4859-BB33-4434E113B867}"/>
              </a:ext>
            </a:extLst>
          </p:cNvPr>
          <p:cNvSpPr>
            <a:spLocks noGrp="1"/>
          </p:cNvSpPr>
          <p:nvPr>
            <p:ph type="title"/>
          </p:nvPr>
        </p:nvSpPr>
        <p:spPr>
          <a:xfrm>
            <a:off x="3490983" y="2580373"/>
            <a:ext cx="5210033" cy="1697254"/>
          </a:xfrm>
        </p:spPr>
        <p:txBody>
          <a:bodyPr>
            <a:normAutofit/>
          </a:bodyPr>
          <a:lstStyle/>
          <a:p>
            <a:pPr algn="ctr"/>
            <a:r>
              <a:rPr lang="vi-VN" sz="3200" b="1">
                <a:solidFill>
                  <a:schemeClr val="tx2">
                    <a:lumMod val="60000"/>
                    <a:lumOff val="40000"/>
                  </a:schemeClr>
                </a:solidFill>
                <a:latin typeface="Times New Roman" panose="02020603050405020304" pitchFamily="18" charset="0"/>
                <a:cs typeface="Times New Roman" panose="02020603050405020304" pitchFamily="18" charset="0"/>
              </a:rPr>
              <a:t>CÁC CHỨC NĂNG CHÍNH VÀ GIAO DIỆN CỦA HỆ THỐNG</a:t>
            </a:r>
          </a:p>
        </p:txBody>
      </p:sp>
      <p:pic>
        <p:nvPicPr>
          <p:cNvPr id="7" name="Picture 6" descr="Question Zutto">
            <a:extLst>
              <a:ext uri="{FF2B5EF4-FFF2-40B4-BE49-F238E27FC236}">
                <a16:creationId xmlns:a16="http://schemas.microsoft.com/office/drawing/2014/main" id="{D58864F1-36BD-406F-A468-DE1629A63A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79056"/>
            <a:ext cx="3699888" cy="3699888"/>
          </a:xfrm>
          <a:prstGeom prst="rect">
            <a:avLst/>
          </a:prstGeom>
        </p:spPr>
      </p:pic>
    </p:spTree>
    <p:extLst>
      <p:ext uri="{BB962C8B-B14F-4D97-AF65-F5344CB8AC3E}">
        <p14:creationId xmlns:p14="http://schemas.microsoft.com/office/powerpoint/2010/main" val="2381716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70E9-BB2D-4859-BB33-4434E113B867}"/>
              </a:ext>
            </a:extLst>
          </p:cNvPr>
          <p:cNvSpPr>
            <a:spLocks noGrp="1"/>
          </p:cNvSpPr>
          <p:nvPr>
            <p:ph type="title"/>
          </p:nvPr>
        </p:nvSpPr>
        <p:spPr>
          <a:xfrm>
            <a:off x="3481032" y="424027"/>
            <a:ext cx="5229936" cy="695090"/>
          </a:xfrm>
        </p:spPr>
        <p:txBody>
          <a:bodyPr>
            <a:normAutofit/>
          </a:bodyPr>
          <a:lstStyle/>
          <a:p>
            <a:pPr algn="ctr"/>
            <a:r>
              <a:rPr lang="vi-VN" sz="3200" b="1">
                <a:solidFill>
                  <a:schemeClr val="tx2">
                    <a:lumMod val="60000"/>
                    <a:lumOff val="40000"/>
                  </a:schemeClr>
                </a:solidFill>
                <a:latin typeface="Times New Roman" panose="02020603050405020304" pitchFamily="18" charset="0"/>
                <a:cs typeface="Times New Roman" panose="02020603050405020304" pitchFamily="18" charset="0"/>
              </a:rPr>
              <a:t>FORM ĐĂNG NHẬP</a:t>
            </a:r>
          </a:p>
        </p:txBody>
      </p:sp>
      <p:pic>
        <p:nvPicPr>
          <p:cNvPr id="5" name="Picture 4" descr="Bored Bee">
            <a:extLst>
              <a:ext uri="{FF2B5EF4-FFF2-40B4-BE49-F238E27FC236}">
                <a16:creationId xmlns:a16="http://schemas.microsoft.com/office/drawing/2014/main" id="{10153849-51A1-4193-A045-5145305FF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50775"/>
            <a:ext cx="2507225" cy="2507225"/>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2BE4CF17-7980-4E2F-BB2E-1B20516FDF3D}"/>
              </a:ext>
            </a:extLst>
          </p:cNvPr>
          <p:cNvPicPr>
            <a:picLocks noChangeAspect="1"/>
          </p:cNvPicPr>
          <p:nvPr/>
        </p:nvPicPr>
        <p:blipFill>
          <a:blip r:embed="rId5"/>
          <a:stretch>
            <a:fillRect/>
          </a:stretch>
        </p:blipFill>
        <p:spPr>
          <a:xfrm>
            <a:off x="532981" y="1791457"/>
            <a:ext cx="5319452" cy="3183715"/>
          </a:xfrm>
          <a:prstGeom prst="rect">
            <a:avLst/>
          </a:prstGeom>
        </p:spPr>
      </p:pic>
      <p:sp>
        <p:nvSpPr>
          <p:cNvPr id="8" name="Title 1">
            <a:extLst>
              <a:ext uri="{FF2B5EF4-FFF2-40B4-BE49-F238E27FC236}">
                <a16:creationId xmlns:a16="http://schemas.microsoft.com/office/drawing/2014/main" id="{493FF1A8-BAC5-4463-85A4-9651C422BDC7}"/>
              </a:ext>
            </a:extLst>
          </p:cNvPr>
          <p:cNvSpPr txBox="1">
            <a:spLocks/>
          </p:cNvSpPr>
          <p:nvPr/>
        </p:nvSpPr>
        <p:spPr>
          <a:xfrm>
            <a:off x="2191524" y="5599544"/>
            <a:ext cx="4463745" cy="7637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2400">
                <a:latin typeface="Times New Roman" panose="02020603050405020304" pitchFamily="18" charset="0"/>
                <a:cs typeface="Times New Roman" panose="02020603050405020304" pitchFamily="18" charset="0"/>
              </a:rPr>
              <a:t>Đăng nhập thành công</a:t>
            </a:r>
          </a:p>
        </p:txBody>
      </p:sp>
      <p:sp>
        <p:nvSpPr>
          <p:cNvPr id="9" name="Title 1">
            <a:extLst>
              <a:ext uri="{FF2B5EF4-FFF2-40B4-BE49-F238E27FC236}">
                <a16:creationId xmlns:a16="http://schemas.microsoft.com/office/drawing/2014/main" id="{719EED12-B3CA-4640-A972-A62A1FA408CE}"/>
              </a:ext>
            </a:extLst>
          </p:cNvPr>
          <p:cNvSpPr txBox="1">
            <a:spLocks/>
          </p:cNvSpPr>
          <p:nvPr/>
        </p:nvSpPr>
        <p:spPr>
          <a:xfrm>
            <a:off x="6096000" y="1795759"/>
            <a:ext cx="4463745" cy="7637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2400">
                <a:latin typeface="Times New Roman" panose="02020603050405020304" pitchFamily="18" charset="0"/>
                <a:cs typeface="Times New Roman" panose="02020603050405020304" pitchFamily="18" charset="0"/>
              </a:rPr>
              <a:t>Đăng nhập không thành công</a:t>
            </a:r>
          </a:p>
        </p:txBody>
      </p:sp>
      <p:pic>
        <p:nvPicPr>
          <p:cNvPr id="10" name="Picture 9" descr="Graphical user interface, website&#10;&#10;Description automatically generated">
            <a:extLst>
              <a:ext uri="{FF2B5EF4-FFF2-40B4-BE49-F238E27FC236}">
                <a16:creationId xmlns:a16="http://schemas.microsoft.com/office/drawing/2014/main" id="{EFC967B1-08EC-46FF-8283-1FE15031A63A}"/>
              </a:ext>
            </a:extLst>
          </p:cNvPr>
          <p:cNvPicPr>
            <a:picLocks noChangeAspect="1"/>
          </p:cNvPicPr>
          <p:nvPr/>
        </p:nvPicPr>
        <p:blipFill>
          <a:blip r:embed="rId6"/>
          <a:stretch>
            <a:fillRect/>
          </a:stretch>
        </p:blipFill>
        <p:spPr>
          <a:xfrm>
            <a:off x="6339567" y="3184384"/>
            <a:ext cx="5319452" cy="3183715"/>
          </a:xfrm>
          <a:prstGeom prst="rect">
            <a:avLst/>
          </a:prstGeom>
        </p:spPr>
      </p:pic>
      <p:cxnSp>
        <p:nvCxnSpPr>
          <p:cNvPr id="11" name="Straight Arrow Connector 10">
            <a:extLst>
              <a:ext uri="{FF2B5EF4-FFF2-40B4-BE49-F238E27FC236}">
                <a16:creationId xmlns:a16="http://schemas.microsoft.com/office/drawing/2014/main" id="{8DD55093-50D1-4505-863E-55A10AAEC9D4}"/>
              </a:ext>
            </a:extLst>
          </p:cNvPr>
          <p:cNvCxnSpPr/>
          <p:nvPr/>
        </p:nvCxnSpPr>
        <p:spPr>
          <a:xfrm>
            <a:off x="5852433" y="2177615"/>
            <a:ext cx="671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BAE5DAF-B3BF-40A3-A7F3-DDFB77EA9857}"/>
              </a:ext>
            </a:extLst>
          </p:cNvPr>
          <p:cNvCxnSpPr>
            <a:cxnSpLocks/>
          </p:cNvCxnSpPr>
          <p:nvPr/>
        </p:nvCxnSpPr>
        <p:spPr>
          <a:xfrm flipH="1">
            <a:off x="5745707" y="5988665"/>
            <a:ext cx="593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120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70E9-BB2D-4859-BB33-4434E113B867}"/>
              </a:ext>
            </a:extLst>
          </p:cNvPr>
          <p:cNvSpPr>
            <a:spLocks noGrp="1"/>
          </p:cNvSpPr>
          <p:nvPr>
            <p:ph type="title"/>
          </p:nvPr>
        </p:nvSpPr>
        <p:spPr>
          <a:xfrm>
            <a:off x="3481032" y="424027"/>
            <a:ext cx="5229936" cy="695090"/>
          </a:xfrm>
        </p:spPr>
        <p:txBody>
          <a:bodyPr>
            <a:normAutofit/>
          </a:bodyPr>
          <a:lstStyle/>
          <a:p>
            <a:pPr algn="ctr"/>
            <a:r>
              <a:rPr lang="vi-VN" sz="3200" b="1">
                <a:solidFill>
                  <a:schemeClr val="tx2">
                    <a:lumMod val="60000"/>
                    <a:lumOff val="40000"/>
                  </a:schemeClr>
                </a:solidFill>
                <a:latin typeface="Times New Roman" panose="02020603050405020304" pitchFamily="18" charset="0"/>
                <a:cs typeface="Times New Roman" panose="02020603050405020304" pitchFamily="18" charset="0"/>
              </a:rPr>
              <a:t>GIAO DIỆN CHÍNH</a:t>
            </a:r>
          </a:p>
        </p:txBody>
      </p:sp>
      <p:pic>
        <p:nvPicPr>
          <p:cNvPr id="4" name="Picture 3">
            <a:extLst>
              <a:ext uri="{FF2B5EF4-FFF2-40B4-BE49-F238E27FC236}">
                <a16:creationId xmlns:a16="http://schemas.microsoft.com/office/drawing/2014/main" id="{CAAE8007-6773-42F3-A6D6-64E1440309AC}"/>
              </a:ext>
            </a:extLst>
          </p:cNvPr>
          <p:cNvPicPr>
            <a:picLocks noChangeAspect="1"/>
          </p:cNvPicPr>
          <p:nvPr/>
        </p:nvPicPr>
        <p:blipFill>
          <a:blip r:embed="rId4"/>
          <a:stretch>
            <a:fillRect/>
          </a:stretch>
        </p:blipFill>
        <p:spPr>
          <a:xfrm>
            <a:off x="960062" y="1131368"/>
            <a:ext cx="10271875" cy="5302605"/>
          </a:xfrm>
          <a:prstGeom prst="rect">
            <a:avLst/>
          </a:prstGeom>
        </p:spPr>
      </p:pic>
      <p:pic>
        <p:nvPicPr>
          <p:cNvPr id="5" name="Picture 4" descr="Bored Bee">
            <a:extLst>
              <a:ext uri="{FF2B5EF4-FFF2-40B4-BE49-F238E27FC236}">
                <a16:creationId xmlns:a16="http://schemas.microsoft.com/office/drawing/2014/main" id="{10153849-51A1-4193-A045-5145305FF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24232"/>
            <a:ext cx="2361063" cy="2361063"/>
          </a:xfrm>
          <a:prstGeom prst="rect">
            <a:avLst/>
          </a:prstGeom>
        </p:spPr>
      </p:pic>
    </p:spTree>
    <p:extLst>
      <p:ext uri="{BB962C8B-B14F-4D97-AF65-F5344CB8AC3E}">
        <p14:creationId xmlns:p14="http://schemas.microsoft.com/office/powerpoint/2010/main" val="335761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70E9-BB2D-4859-BB33-4434E113B867}"/>
              </a:ext>
            </a:extLst>
          </p:cNvPr>
          <p:cNvSpPr>
            <a:spLocks noGrp="1"/>
          </p:cNvSpPr>
          <p:nvPr>
            <p:ph type="title"/>
          </p:nvPr>
        </p:nvSpPr>
        <p:spPr>
          <a:xfrm>
            <a:off x="3481032" y="424027"/>
            <a:ext cx="5229936" cy="695090"/>
          </a:xfrm>
        </p:spPr>
        <p:txBody>
          <a:bodyPr>
            <a:normAutofit/>
          </a:bodyPr>
          <a:lstStyle/>
          <a:p>
            <a:pPr algn="ctr"/>
            <a:r>
              <a:rPr lang="vi-VN" sz="3200" b="1">
                <a:solidFill>
                  <a:schemeClr val="tx2">
                    <a:lumMod val="60000"/>
                    <a:lumOff val="40000"/>
                  </a:schemeClr>
                </a:solidFill>
                <a:latin typeface="Times New Roman" panose="02020603050405020304" pitchFamily="18" charset="0"/>
                <a:cs typeface="Times New Roman" panose="02020603050405020304" pitchFamily="18" charset="0"/>
              </a:rPr>
              <a:t>KIỂM TRA VÉ</a:t>
            </a:r>
          </a:p>
        </p:txBody>
      </p:sp>
      <p:pic>
        <p:nvPicPr>
          <p:cNvPr id="7" name="Picture 6" descr="Graphical user interface, website&#10;&#10;Description automatically generated">
            <a:extLst>
              <a:ext uri="{FF2B5EF4-FFF2-40B4-BE49-F238E27FC236}">
                <a16:creationId xmlns:a16="http://schemas.microsoft.com/office/drawing/2014/main" id="{63664EEC-633D-4F41-A92B-013C92382737}"/>
              </a:ext>
            </a:extLst>
          </p:cNvPr>
          <p:cNvPicPr>
            <a:picLocks noChangeAspect="1"/>
          </p:cNvPicPr>
          <p:nvPr/>
        </p:nvPicPr>
        <p:blipFill>
          <a:blip r:embed="rId4"/>
          <a:stretch>
            <a:fillRect/>
          </a:stretch>
        </p:blipFill>
        <p:spPr>
          <a:xfrm>
            <a:off x="998562" y="1119117"/>
            <a:ext cx="10194876" cy="5172834"/>
          </a:xfrm>
          <a:prstGeom prst="rect">
            <a:avLst/>
          </a:prstGeom>
        </p:spPr>
      </p:pic>
      <p:pic>
        <p:nvPicPr>
          <p:cNvPr id="5" name="Picture 4" descr="Bored Bee">
            <a:extLst>
              <a:ext uri="{FF2B5EF4-FFF2-40B4-BE49-F238E27FC236}">
                <a16:creationId xmlns:a16="http://schemas.microsoft.com/office/drawing/2014/main" id="{10153849-51A1-4193-A045-5145305FF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50058"/>
            <a:ext cx="2335237" cy="2335237"/>
          </a:xfrm>
          <a:prstGeom prst="rect">
            <a:avLst/>
          </a:prstGeom>
        </p:spPr>
      </p:pic>
    </p:spTree>
    <p:extLst>
      <p:ext uri="{BB962C8B-B14F-4D97-AF65-F5344CB8AC3E}">
        <p14:creationId xmlns:p14="http://schemas.microsoft.com/office/powerpoint/2010/main" val="2241867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629</TotalTime>
  <Words>542</Words>
  <Application>Microsoft Office PowerPoint</Application>
  <PresentationFormat>Widescreen</PresentationFormat>
  <Paragraphs>63</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Times New Roman</vt:lpstr>
      <vt:lpstr>Office Theme</vt:lpstr>
      <vt:lpstr>Đề tài: QUẢN LÝ CHUYẾN BAY WINX</vt:lpstr>
      <vt:lpstr>TRƯỜNG ĐẠI HỌC SƯ PHẠM THÀNH PHỐ HỒ CHÍ MINH</vt:lpstr>
      <vt:lpstr>PowerPoint Presentation</vt:lpstr>
      <vt:lpstr>TỔNG QUAN HỆ THỐNG</vt:lpstr>
      <vt:lpstr>Mục tiêu: Phân tích, thiết kế hệ thống quản lý chuyến bay của WinX về máy bay, chuyến bay, lộ trình bay, khách hàng, nhân viên, về quá trình đăng kí mua vé, đổi vé, để khách hàng dễ sử dụng dịch vụ, và để dễ dàng quản lý. </vt:lpstr>
      <vt:lpstr>CÁC CHỨC NĂNG CHÍNH VÀ GIAO DIỆN CỦA HỆ THỐNG</vt:lpstr>
      <vt:lpstr>FORM ĐĂNG NHẬP</vt:lpstr>
      <vt:lpstr>GIAO DIỆN CHÍNH</vt:lpstr>
      <vt:lpstr>KIỂM TRA VÉ</vt:lpstr>
      <vt:lpstr>Chọn loại vé có:</vt:lpstr>
      <vt:lpstr>Form vé 1 chiều</vt:lpstr>
      <vt:lpstr>Form vé 2 chiều</vt:lpstr>
      <vt:lpstr>DANH SÁCH CHUYẾN BAY</vt:lpstr>
      <vt:lpstr>Chọn mã chuyến bay</vt:lpstr>
      <vt:lpstr>Chọn chổ ngồi </vt:lpstr>
      <vt:lpstr>ĐẶT VÉ</vt:lpstr>
      <vt:lpstr>QUẢN LÝ</vt:lpstr>
      <vt:lpstr>GIỚI THIỆU ĐÔI NÉT VỀ NHỮNG HÃNG HÀNG KHÔNG ĐƯỢC WINX QUẢN LÝ</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SƠ ĐỒ QUAN HỆ QUẢN LÝ CHUYẾN BAY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QUẢN LÝ CHUYẾN BAY WINX</dc:title>
  <dc:creator>Trinh judy</dc:creator>
  <cp:lastModifiedBy>Trinh judy</cp:lastModifiedBy>
  <cp:revision>1</cp:revision>
  <dcterms:created xsi:type="dcterms:W3CDTF">2021-11-25T04:07:03Z</dcterms:created>
  <dcterms:modified xsi:type="dcterms:W3CDTF">2022-01-03T05:26:27Z</dcterms:modified>
</cp:coreProperties>
</file>